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70" r:id="rId4"/>
    <p:sldId id="272" r:id="rId5"/>
    <p:sldId id="268" r:id="rId6"/>
    <p:sldId id="269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205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E760C1-D8C3-4F79-8980-7529FF98E3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BFA235F-E5B2-4E7D-A0C6-059AB7F8F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949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A7F4F7-5C0D-4430-9EB5-D4AB2B003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34AFFF-AC45-4093-96B0-104DD4E80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496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C0C681-7657-46B5-BD2F-34C3FB36F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E0470B-BED3-4A60-B976-B52B46933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6280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DD0E00-6CEC-4257-BC83-5D3EE9E75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A57FA2-B151-4ABD-907A-819032DAE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32856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3B1CCB-5ADA-47AE-B324-D6FC06A86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4D1C60-BA89-490A-A3A6-8E50E4427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576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2309BC-FBDE-4701-85C5-CA34C828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A39AB7-C851-4A1A-94D8-F5C57E5C28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781D17-D2F8-4BDA-89C4-A1CC7D0E9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964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849D6F-9989-499E-8D20-382ADFE4E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1E75C1-9EA1-445B-A635-42CDE80FC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2D73B2-D756-430C-A9C1-CB5EAF318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F01B9D-3F11-439C-A2EB-865F61B0D4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6E3B500-FD19-4C34-9985-7D916464A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850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B22180-8808-4A02-B85C-922F8009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3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3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114DC3-DA76-4239-9197-59A14494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1A2DFA-AE5D-4764-B421-37631C857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C0B5DE-4D8D-43B2-9D40-EB73B5823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395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0DAFC5-2930-486B-B5A9-4FF75FCE1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15E04E4-FC35-48D2-9328-7D97AFDA6F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BC0180-9E02-4B2E-BCF7-8B009B559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9461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ACCE883-45E6-4A3F-B396-1A562B143F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6F55FD9-E8C6-4743-A762-39E988EC72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ADF17DA6-930C-4A28-8E87-9ED7D3CD21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9D7228D-F11C-428E-8FA0-FD07E4146F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695F0FBD-CD3C-4F65-A805-2F59A6F7FB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09040A1B-68B1-4FBC-A70D-7D81095E0D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5396ABDB-6801-467B-84B2-B57737384B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24BFCC51-B5A7-48C0-8702-A5F44839B4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6EC9D86F-B248-4195-AA17-C164F22923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34A5E038-6775-4F3A-8F2B-B6A5C99FFB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695857CB-787D-4954-8D4D-737EF1A9F3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BCFD66BE-9C0E-4A32-A577-E129C9198C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3E7C841-71DA-4617-8A7E-A5844C9313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664EFC53-73FB-481D-AD81-70DD8A8C9E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F6413962-16CD-4563-A835-8324B5FF55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35C312FC-91F2-43B6-B237-C2DB430C17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E6F6CF8C-D2C5-41D5-AF8D-71C8195CBD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88EDCDE1-BAE6-4FAC-8033-815168AC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66" name="Group 150">
            <a:extLst>
              <a:ext uri="{FF2B5EF4-FFF2-40B4-BE49-F238E27FC236}">
                <a16:creationId xmlns:a16="http://schemas.microsoft.com/office/drawing/2014/main" id="{56571D4D-20C7-4E09-8FE5-5E9892672EA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262" y="1752"/>
            <a:chExt cx="2177" cy="2177"/>
          </a:xfrm>
        </p:grpSpPr>
        <p:sp>
          <p:nvSpPr>
            <p:cNvPr id="60547" name="Oval 131">
              <a:extLst>
                <a:ext uri="{FF2B5EF4-FFF2-40B4-BE49-F238E27FC236}">
                  <a16:creationId xmlns:a16="http://schemas.microsoft.com/office/drawing/2014/main" id="{3607A49C-E8BE-4FFC-8C04-92F22555B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8" name="Oval 132">
              <a:extLst>
                <a:ext uri="{FF2B5EF4-FFF2-40B4-BE49-F238E27FC236}">
                  <a16:creationId xmlns:a16="http://schemas.microsoft.com/office/drawing/2014/main" id="{37C6B8A1-F21E-4F03-8CF9-98BCD263C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49" name="Oval 133">
              <a:extLst>
                <a:ext uri="{FF2B5EF4-FFF2-40B4-BE49-F238E27FC236}">
                  <a16:creationId xmlns:a16="http://schemas.microsoft.com/office/drawing/2014/main" id="{5B7A9216-5F3A-46C9-8B40-BC4A932178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0" name="Oval 134">
              <a:extLst>
                <a:ext uri="{FF2B5EF4-FFF2-40B4-BE49-F238E27FC236}">
                  <a16:creationId xmlns:a16="http://schemas.microsoft.com/office/drawing/2014/main" id="{5BD4BF63-182C-41D3-9712-73289288D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1" name="WordArt 135">
              <a:extLst>
                <a:ext uri="{FF2B5EF4-FFF2-40B4-BE49-F238E27FC236}">
                  <a16:creationId xmlns:a16="http://schemas.microsoft.com/office/drawing/2014/main" id="{6A759008-4F15-4F84-BD29-A30E4F61A7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2" name="WordArt 136">
              <a:extLst>
                <a:ext uri="{FF2B5EF4-FFF2-40B4-BE49-F238E27FC236}">
                  <a16:creationId xmlns:a16="http://schemas.microsoft.com/office/drawing/2014/main" id="{B3B8B774-2B58-415C-BA81-C02BB2B398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3" name="WordArt 137">
              <a:extLst>
                <a:ext uri="{FF2B5EF4-FFF2-40B4-BE49-F238E27FC236}">
                  <a16:creationId xmlns:a16="http://schemas.microsoft.com/office/drawing/2014/main" id="{019BF632-9FA7-42B1-A7F4-F6C23A12E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4" name="WordArt 138">
              <a:extLst>
                <a:ext uri="{FF2B5EF4-FFF2-40B4-BE49-F238E27FC236}">
                  <a16:creationId xmlns:a16="http://schemas.microsoft.com/office/drawing/2014/main" id="{C59AC777-2A3D-4084-9A8D-E925ABECAD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5" name="WordArt 139">
              <a:extLst>
                <a:ext uri="{FF2B5EF4-FFF2-40B4-BE49-F238E27FC236}">
                  <a16:creationId xmlns:a16="http://schemas.microsoft.com/office/drawing/2014/main" id="{B7EB60A6-FF23-49A4-ABF6-423C452C9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6" name="WordArt 140">
              <a:extLst>
                <a:ext uri="{FF2B5EF4-FFF2-40B4-BE49-F238E27FC236}">
                  <a16:creationId xmlns:a16="http://schemas.microsoft.com/office/drawing/2014/main" id="{AA3F0EA0-734F-4D70-8369-F9C1AEC3E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7" name="WordArt 141">
              <a:extLst>
                <a:ext uri="{FF2B5EF4-FFF2-40B4-BE49-F238E27FC236}">
                  <a16:creationId xmlns:a16="http://schemas.microsoft.com/office/drawing/2014/main" id="{F0741201-FDAD-4738-BA33-8302C765E3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8" name="WordArt 142">
              <a:extLst>
                <a:ext uri="{FF2B5EF4-FFF2-40B4-BE49-F238E27FC236}">
                  <a16:creationId xmlns:a16="http://schemas.microsoft.com/office/drawing/2014/main" id="{25CACA72-8FC8-4CA9-95B9-03FAC05B7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59" name="WordArt 143">
              <a:extLst>
                <a:ext uri="{FF2B5EF4-FFF2-40B4-BE49-F238E27FC236}">
                  <a16:creationId xmlns:a16="http://schemas.microsoft.com/office/drawing/2014/main" id="{71DA9AAC-EE6E-4EAE-BA91-CDB012BBED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60" name="WordArt 144">
              <a:extLst>
                <a:ext uri="{FF2B5EF4-FFF2-40B4-BE49-F238E27FC236}">
                  <a16:creationId xmlns:a16="http://schemas.microsoft.com/office/drawing/2014/main" id="{4CBF20CF-D7E2-496C-836D-6833CC9D52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61" name="WordArt 145">
              <a:extLst>
                <a:ext uri="{FF2B5EF4-FFF2-40B4-BE49-F238E27FC236}">
                  <a16:creationId xmlns:a16="http://schemas.microsoft.com/office/drawing/2014/main" id="{314A1DF6-9676-459D-9635-44AAF41A04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62" name="WordArt 146">
              <a:extLst>
                <a:ext uri="{FF2B5EF4-FFF2-40B4-BE49-F238E27FC236}">
                  <a16:creationId xmlns:a16="http://schemas.microsoft.com/office/drawing/2014/main" id="{9BB5EBA8-017B-486B-8625-64A2887F93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63" name="AutoShape 147">
              <a:extLst>
                <a:ext uri="{FF2B5EF4-FFF2-40B4-BE49-F238E27FC236}">
                  <a16:creationId xmlns:a16="http://schemas.microsoft.com/office/drawing/2014/main" id="{AFD95FFD-243E-46DF-816D-984BF0FF74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1351" y="2478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4" name="AutoShape 148">
              <a:extLst>
                <a:ext uri="{FF2B5EF4-FFF2-40B4-BE49-F238E27FC236}">
                  <a16:creationId xmlns:a16="http://schemas.microsoft.com/office/drawing/2014/main" id="{45229FE0-5728-4CC2-95FF-8F41651408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5" name="Oval 149">
              <a:extLst>
                <a:ext uri="{FF2B5EF4-FFF2-40B4-BE49-F238E27FC236}">
                  <a16:creationId xmlns:a16="http://schemas.microsoft.com/office/drawing/2014/main" id="{DA290048-14EA-47BC-BA7F-2924A7666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86" name="Group 170">
            <a:extLst>
              <a:ext uri="{FF2B5EF4-FFF2-40B4-BE49-F238E27FC236}">
                <a16:creationId xmlns:a16="http://schemas.microsoft.com/office/drawing/2014/main" id="{54763943-CCFB-4546-AAE1-FD10E99EE74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1752"/>
            <a:chExt cx="2177" cy="2177"/>
          </a:xfrm>
        </p:grpSpPr>
        <p:sp>
          <p:nvSpPr>
            <p:cNvPr id="60567" name="Oval 151">
              <a:extLst>
                <a:ext uri="{FF2B5EF4-FFF2-40B4-BE49-F238E27FC236}">
                  <a16:creationId xmlns:a16="http://schemas.microsoft.com/office/drawing/2014/main" id="{AD7781CD-B96D-49FC-84C8-A319C680A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8" name="Oval 152">
              <a:extLst>
                <a:ext uri="{FF2B5EF4-FFF2-40B4-BE49-F238E27FC236}">
                  <a16:creationId xmlns:a16="http://schemas.microsoft.com/office/drawing/2014/main" id="{9421A4FE-A4DC-4489-9147-B604B27C2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9" name="Oval 153">
              <a:extLst>
                <a:ext uri="{FF2B5EF4-FFF2-40B4-BE49-F238E27FC236}">
                  <a16:creationId xmlns:a16="http://schemas.microsoft.com/office/drawing/2014/main" id="{B3C44803-EB24-4553-83B3-3161985F2C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0" name="Oval 154">
              <a:extLst>
                <a:ext uri="{FF2B5EF4-FFF2-40B4-BE49-F238E27FC236}">
                  <a16:creationId xmlns:a16="http://schemas.microsoft.com/office/drawing/2014/main" id="{E3CB109B-2AF4-4CB1-87F0-53714B997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1" name="WordArt 155">
              <a:extLst>
                <a:ext uri="{FF2B5EF4-FFF2-40B4-BE49-F238E27FC236}">
                  <a16:creationId xmlns:a16="http://schemas.microsoft.com/office/drawing/2014/main" id="{EA5EFE3D-6A29-4C18-9D56-C19D0C443B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2" name="WordArt 156">
              <a:extLst>
                <a:ext uri="{FF2B5EF4-FFF2-40B4-BE49-F238E27FC236}">
                  <a16:creationId xmlns:a16="http://schemas.microsoft.com/office/drawing/2014/main" id="{62566BA3-044C-4CBF-9A89-7B9CEDC049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3" name="WordArt 157">
              <a:extLst>
                <a:ext uri="{FF2B5EF4-FFF2-40B4-BE49-F238E27FC236}">
                  <a16:creationId xmlns:a16="http://schemas.microsoft.com/office/drawing/2014/main" id="{67CA68C5-9595-4DB3-89B6-18E6D017AB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4" name="WordArt 158">
              <a:extLst>
                <a:ext uri="{FF2B5EF4-FFF2-40B4-BE49-F238E27FC236}">
                  <a16:creationId xmlns:a16="http://schemas.microsoft.com/office/drawing/2014/main" id="{F3CC9453-60DA-45CD-A82F-5CFABE3E9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5" name="WordArt 159">
              <a:extLst>
                <a:ext uri="{FF2B5EF4-FFF2-40B4-BE49-F238E27FC236}">
                  <a16:creationId xmlns:a16="http://schemas.microsoft.com/office/drawing/2014/main" id="{B979C724-8468-47B3-88C1-D7CF800158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6" name="WordArt 160">
              <a:extLst>
                <a:ext uri="{FF2B5EF4-FFF2-40B4-BE49-F238E27FC236}">
                  <a16:creationId xmlns:a16="http://schemas.microsoft.com/office/drawing/2014/main" id="{2DBE3821-754C-443D-A048-9263A4B504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7" name="WordArt 161">
              <a:extLst>
                <a:ext uri="{FF2B5EF4-FFF2-40B4-BE49-F238E27FC236}">
                  <a16:creationId xmlns:a16="http://schemas.microsoft.com/office/drawing/2014/main" id="{0D2FE5B5-EADD-489F-ABCE-2E372F13DA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8" name="WordArt 162">
              <a:extLst>
                <a:ext uri="{FF2B5EF4-FFF2-40B4-BE49-F238E27FC236}">
                  <a16:creationId xmlns:a16="http://schemas.microsoft.com/office/drawing/2014/main" id="{897C5691-12D0-4E15-A2CF-30B674129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79" name="WordArt 163">
              <a:extLst>
                <a:ext uri="{FF2B5EF4-FFF2-40B4-BE49-F238E27FC236}">
                  <a16:creationId xmlns:a16="http://schemas.microsoft.com/office/drawing/2014/main" id="{1DF6CF97-5CED-4D11-9F68-A038FAEAF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80" name="WordArt 164">
              <a:extLst>
                <a:ext uri="{FF2B5EF4-FFF2-40B4-BE49-F238E27FC236}">
                  <a16:creationId xmlns:a16="http://schemas.microsoft.com/office/drawing/2014/main" id="{4A71E5D8-2C61-478C-B67C-7218AEC93D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81" name="WordArt 165">
              <a:extLst>
                <a:ext uri="{FF2B5EF4-FFF2-40B4-BE49-F238E27FC236}">
                  <a16:creationId xmlns:a16="http://schemas.microsoft.com/office/drawing/2014/main" id="{A71EB36D-DC58-4D36-BDE7-BC54BBAC24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82" name="WordArt 166">
              <a:extLst>
                <a:ext uri="{FF2B5EF4-FFF2-40B4-BE49-F238E27FC236}">
                  <a16:creationId xmlns:a16="http://schemas.microsoft.com/office/drawing/2014/main" id="{FDD45B14-26C6-4628-A17C-D7D0950AA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83" name="AutoShape 167">
              <a:extLst>
                <a:ext uri="{FF2B5EF4-FFF2-40B4-BE49-F238E27FC236}">
                  <a16:creationId xmlns:a16="http://schemas.microsoft.com/office/drawing/2014/main" id="{14EFE7B1-84D1-47CC-89CF-0A5383FFF9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2478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4" name="AutoShape 168">
              <a:extLst>
                <a:ext uri="{FF2B5EF4-FFF2-40B4-BE49-F238E27FC236}">
                  <a16:creationId xmlns:a16="http://schemas.microsoft.com/office/drawing/2014/main" id="{994A688F-B0C6-4BC9-862A-3615F2E1A9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5" name="Oval 169">
              <a:extLst>
                <a:ext uri="{FF2B5EF4-FFF2-40B4-BE49-F238E27FC236}">
                  <a16:creationId xmlns:a16="http://schemas.microsoft.com/office/drawing/2014/main" id="{439BA892-D623-4605-8F07-B1FA0628D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06" name="Group 190">
            <a:extLst>
              <a:ext uri="{FF2B5EF4-FFF2-40B4-BE49-F238E27FC236}">
                <a16:creationId xmlns:a16="http://schemas.microsoft.com/office/drawing/2014/main" id="{E2DAC78A-9081-498D-83B7-7D864EB1C0D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" y="1752"/>
            <a:chExt cx="2177" cy="2177"/>
          </a:xfrm>
        </p:grpSpPr>
        <p:sp>
          <p:nvSpPr>
            <p:cNvPr id="60587" name="Oval 171">
              <a:extLst>
                <a:ext uri="{FF2B5EF4-FFF2-40B4-BE49-F238E27FC236}">
                  <a16:creationId xmlns:a16="http://schemas.microsoft.com/office/drawing/2014/main" id="{94626316-DCD1-4993-98FA-D5517EFA0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8" name="Oval 172">
              <a:extLst>
                <a:ext uri="{FF2B5EF4-FFF2-40B4-BE49-F238E27FC236}">
                  <a16:creationId xmlns:a16="http://schemas.microsoft.com/office/drawing/2014/main" id="{4B198144-6F9F-4C8A-A066-383114873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9" name="Oval 173">
              <a:extLst>
                <a:ext uri="{FF2B5EF4-FFF2-40B4-BE49-F238E27FC236}">
                  <a16:creationId xmlns:a16="http://schemas.microsoft.com/office/drawing/2014/main" id="{2DC14DC1-0E67-41C6-899E-1FB5268E65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0" name="Oval 174">
              <a:extLst>
                <a:ext uri="{FF2B5EF4-FFF2-40B4-BE49-F238E27FC236}">
                  <a16:creationId xmlns:a16="http://schemas.microsoft.com/office/drawing/2014/main" id="{887A4AD3-9178-4B20-9E8A-76756CB4E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1" name="WordArt 175">
              <a:extLst>
                <a:ext uri="{FF2B5EF4-FFF2-40B4-BE49-F238E27FC236}">
                  <a16:creationId xmlns:a16="http://schemas.microsoft.com/office/drawing/2014/main" id="{A47ACE3D-6EE4-4C83-8108-2F050D7A6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2" name="WordArt 176">
              <a:extLst>
                <a:ext uri="{FF2B5EF4-FFF2-40B4-BE49-F238E27FC236}">
                  <a16:creationId xmlns:a16="http://schemas.microsoft.com/office/drawing/2014/main" id="{C88B69A6-A553-4EA6-A937-049B0FCA6B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3" name="WordArt 177">
              <a:extLst>
                <a:ext uri="{FF2B5EF4-FFF2-40B4-BE49-F238E27FC236}">
                  <a16:creationId xmlns:a16="http://schemas.microsoft.com/office/drawing/2014/main" id="{428DF1C3-89A6-4D5E-8101-9B0273B88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4" name="WordArt 178">
              <a:extLst>
                <a:ext uri="{FF2B5EF4-FFF2-40B4-BE49-F238E27FC236}">
                  <a16:creationId xmlns:a16="http://schemas.microsoft.com/office/drawing/2014/main" id="{8EC1D3BC-14E2-4F5F-9012-1205973DD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5" name="WordArt 179">
              <a:extLst>
                <a:ext uri="{FF2B5EF4-FFF2-40B4-BE49-F238E27FC236}">
                  <a16:creationId xmlns:a16="http://schemas.microsoft.com/office/drawing/2014/main" id="{D6CFEAC6-1CDB-4F4F-88BF-743D3DCC8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6" name="WordArt 180">
              <a:extLst>
                <a:ext uri="{FF2B5EF4-FFF2-40B4-BE49-F238E27FC236}">
                  <a16:creationId xmlns:a16="http://schemas.microsoft.com/office/drawing/2014/main" id="{1A74F1FB-CD5A-47EA-8F7B-E2E22CFB89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7" name="WordArt 181">
              <a:extLst>
                <a:ext uri="{FF2B5EF4-FFF2-40B4-BE49-F238E27FC236}">
                  <a16:creationId xmlns:a16="http://schemas.microsoft.com/office/drawing/2014/main" id="{A9F9F659-ABE9-480E-B2D1-5B4960DD1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8" name="WordArt 182">
              <a:extLst>
                <a:ext uri="{FF2B5EF4-FFF2-40B4-BE49-F238E27FC236}">
                  <a16:creationId xmlns:a16="http://schemas.microsoft.com/office/drawing/2014/main" id="{66AFDC00-27ED-4E08-9BA4-6589B16CAF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599" name="WordArt 183">
              <a:extLst>
                <a:ext uri="{FF2B5EF4-FFF2-40B4-BE49-F238E27FC236}">
                  <a16:creationId xmlns:a16="http://schemas.microsoft.com/office/drawing/2014/main" id="{541460C0-C94F-4B85-8E31-8C212DC4DB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00" name="WordArt 184">
              <a:extLst>
                <a:ext uri="{FF2B5EF4-FFF2-40B4-BE49-F238E27FC236}">
                  <a16:creationId xmlns:a16="http://schemas.microsoft.com/office/drawing/2014/main" id="{7347DB44-3907-47DF-9514-E1B7E5D93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01" name="WordArt 185">
              <a:extLst>
                <a:ext uri="{FF2B5EF4-FFF2-40B4-BE49-F238E27FC236}">
                  <a16:creationId xmlns:a16="http://schemas.microsoft.com/office/drawing/2014/main" id="{70D8B9A4-7997-4304-A4AC-C1299FC95E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02" name="WordArt 186">
              <a:extLst>
                <a:ext uri="{FF2B5EF4-FFF2-40B4-BE49-F238E27FC236}">
                  <a16:creationId xmlns:a16="http://schemas.microsoft.com/office/drawing/2014/main" id="{B9501BCC-3798-4FB9-9885-BBC79AE5DE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03" name="AutoShape 187">
              <a:extLst>
                <a:ext uri="{FF2B5EF4-FFF2-40B4-BE49-F238E27FC236}">
                  <a16:creationId xmlns:a16="http://schemas.microsoft.com/office/drawing/2014/main" id="{4EF7AE69-0E88-4C86-B8FD-65A0DA931C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400000">
              <a:off x="1419" y="2546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4" name="AutoShape 188">
              <a:extLst>
                <a:ext uri="{FF2B5EF4-FFF2-40B4-BE49-F238E27FC236}">
                  <a16:creationId xmlns:a16="http://schemas.microsoft.com/office/drawing/2014/main" id="{741D68AF-5AF2-4489-9A50-99AC680AD7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5" name="Oval 189">
              <a:extLst>
                <a:ext uri="{FF2B5EF4-FFF2-40B4-BE49-F238E27FC236}">
                  <a16:creationId xmlns:a16="http://schemas.microsoft.com/office/drawing/2014/main" id="{B90F2C21-0E24-4045-B523-11E2B1FEB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26" name="Group 210">
            <a:extLst>
              <a:ext uri="{FF2B5EF4-FFF2-40B4-BE49-F238E27FC236}">
                <a16:creationId xmlns:a16="http://schemas.microsoft.com/office/drawing/2014/main" id="{4B0C44FF-7788-4C4E-B1BD-3FAAA96C10E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262" y="1752"/>
            <a:chExt cx="2177" cy="2177"/>
          </a:xfrm>
        </p:grpSpPr>
        <p:sp>
          <p:nvSpPr>
            <p:cNvPr id="60607" name="Oval 191">
              <a:extLst>
                <a:ext uri="{FF2B5EF4-FFF2-40B4-BE49-F238E27FC236}">
                  <a16:creationId xmlns:a16="http://schemas.microsoft.com/office/drawing/2014/main" id="{23D7E0EF-F3D1-4AA8-A484-C0A7EC43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8" name="Oval 192">
              <a:extLst>
                <a:ext uri="{FF2B5EF4-FFF2-40B4-BE49-F238E27FC236}">
                  <a16:creationId xmlns:a16="http://schemas.microsoft.com/office/drawing/2014/main" id="{99A28D13-05C3-46B2-99C2-7C19A0A54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9" name="Oval 193">
              <a:extLst>
                <a:ext uri="{FF2B5EF4-FFF2-40B4-BE49-F238E27FC236}">
                  <a16:creationId xmlns:a16="http://schemas.microsoft.com/office/drawing/2014/main" id="{A35F3F94-4BCB-4A3F-9C71-273C87409F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0" name="Oval 194">
              <a:extLst>
                <a:ext uri="{FF2B5EF4-FFF2-40B4-BE49-F238E27FC236}">
                  <a16:creationId xmlns:a16="http://schemas.microsoft.com/office/drawing/2014/main" id="{C68C3F72-7909-494F-8E5D-FFCD67C84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1" name="WordArt 195">
              <a:extLst>
                <a:ext uri="{FF2B5EF4-FFF2-40B4-BE49-F238E27FC236}">
                  <a16:creationId xmlns:a16="http://schemas.microsoft.com/office/drawing/2014/main" id="{F8E456C7-EDBC-4D3B-B43A-9420CC18D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2" name="WordArt 196">
              <a:extLst>
                <a:ext uri="{FF2B5EF4-FFF2-40B4-BE49-F238E27FC236}">
                  <a16:creationId xmlns:a16="http://schemas.microsoft.com/office/drawing/2014/main" id="{DC320D2F-B58F-456D-A472-E546ECFE63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3" name="WordArt 197">
              <a:extLst>
                <a:ext uri="{FF2B5EF4-FFF2-40B4-BE49-F238E27FC236}">
                  <a16:creationId xmlns:a16="http://schemas.microsoft.com/office/drawing/2014/main" id="{5B575920-B282-4A57-8A0C-8A7955477C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4" name="WordArt 198">
              <a:extLst>
                <a:ext uri="{FF2B5EF4-FFF2-40B4-BE49-F238E27FC236}">
                  <a16:creationId xmlns:a16="http://schemas.microsoft.com/office/drawing/2014/main" id="{DA4ACE05-098E-40CD-B6F9-DD00AC12DF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5" name="WordArt 199">
              <a:extLst>
                <a:ext uri="{FF2B5EF4-FFF2-40B4-BE49-F238E27FC236}">
                  <a16:creationId xmlns:a16="http://schemas.microsoft.com/office/drawing/2014/main" id="{2C9FD94C-81F6-4FBD-A721-D5F6E3ADDD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6" name="WordArt 200">
              <a:extLst>
                <a:ext uri="{FF2B5EF4-FFF2-40B4-BE49-F238E27FC236}">
                  <a16:creationId xmlns:a16="http://schemas.microsoft.com/office/drawing/2014/main" id="{D984FFAB-EE1F-49CB-B800-02B8DCFBD5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7" name="WordArt 201">
              <a:extLst>
                <a:ext uri="{FF2B5EF4-FFF2-40B4-BE49-F238E27FC236}">
                  <a16:creationId xmlns:a16="http://schemas.microsoft.com/office/drawing/2014/main" id="{BBEF4667-7530-4D99-8A41-7FF61020E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8" name="WordArt 202">
              <a:extLst>
                <a:ext uri="{FF2B5EF4-FFF2-40B4-BE49-F238E27FC236}">
                  <a16:creationId xmlns:a16="http://schemas.microsoft.com/office/drawing/2014/main" id="{B359FAD6-777B-4E4A-9A90-66EA194AA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19" name="WordArt 203">
              <a:extLst>
                <a:ext uri="{FF2B5EF4-FFF2-40B4-BE49-F238E27FC236}">
                  <a16:creationId xmlns:a16="http://schemas.microsoft.com/office/drawing/2014/main" id="{FFF976D6-3482-4E52-AC6E-1E888AABD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20" name="WordArt 204">
              <a:extLst>
                <a:ext uri="{FF2B5EF4-FFF2-40B4-BE49-F238E27FC236}">
                  <a16:creationId xmlns:a16="http://schemas.microsoft.com/office/drawing/2014/main" id="{3AD9DC41-D9B6-4BD7-8DA7-6995855AD8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21" name="WordArt 205">
              <a:extLst>
                <a:ext uri="{FF2B5EF4-FFF2-40B4-BE49-F238E27FC236}">
                  <a16:creationId xmlns:a16="http://schemas.microsoft.com/office/drawing/2014/main" id="{D46AAFC8-315D-4E47-805A-3BF2B6AA6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22" name="WordArt 206">
              <a:extLst>
                <a:ext uri="{FF2B5EF4-FFF2-40B4-BE49-F238E27FC236}">
                  <a16:creationId xmlns:a16="http://schemas.microsoft.com/office/drawing/2014/main" id="{6A410C9B-40D8-4752-BA8E-0885036BE5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23" name="AutoShape 207">
              <a:extLst>
                <a:ext uri="{FF2B5EF4-FFF2-40B4-BE49-F238E27FC236}">
                  <a16:creationId xmlns:a16="http://schemas.microsoft.com/office/drawing/2014/main" id="{E80B5AB0-8CF8-4F56-A932-CE5B254856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464" y="2637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4" name="AutoShape 208">
              <a:extLst>
                <a:ext uri="{FF2B5EF4-FFF2-40B4-BE49-F238E27FC236}">
                  <a16:creationId xmlns:a16="http://schemas.microsoft.com/office/drawing/2014/main" id="{14A86F27-A768-473E-A8F5-05A1083AE3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5" name="Oval 209">
              <a:extLst>
                <a:ext uri="{FF2B5EF4-FFF2-40B4-BE49-F238E27FC236}">
                  <a16:creationId xmlns:a16="http://schemas.microsoft.com/office/drawing/2014/main" id="{18AEDA62-4772-47CF-B055-E9308723B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46" name="Group 230">
            <a:extLst>
              <a:ext uri="{FF2B5EF4-FFF2-40B4-BE49-F238E27FC236}">
                <a16:creationId xmlns:a16="http://schemas.microsoft.com/office/drawing/2014/main" id="{398F93CE-3DFE-4E04-97C3-4D2732AD95B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262" y="1752"/>
            <a:chExt cx="2177" cy="2177"/>
          </a:xfrm>
        </p:grpSpPr>
        <p:sp>
          <p:nvSpPr>
            <p:cNvPr id="60627" name="Oval 211">
              <a:extLst>
                <a:ext uri="{FF2B5EF4-FFF2-40B4-BE49-F238E27FC236}">
                  <a16:creationId xmlns:a16="http://schemas.microsoft.com/office/drawing/2014/main" id="{D588F59B-5BDC-49C5-A0A3-04ADAE42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8" name="Oval 212">
              <a:extLst>
                <a:ext uri="{FF2B5EF4-FFF2-40B4-BE49-F238E27FC236}">
                  <a16:creationId xmlns:a16="http://schemas.microsoft.com/office/drawing/2014/main" id="{0C550CD8-E7F1-4342-B437-FD294536E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9" name="Oval 213">
              <a:extLst>
                <a:ext uri="{FF2B5EF4-FFF2-40B4-BE49-F238E27FC236}">
                  <a16:creationId xmlns:a16="http://schemas.microsoft.com/office/drawing/2014/main" id="{F01532D7-9909-45C7-A027-5EE8BA5B47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0" name="Oval 214">
              <a:extLst>
                <a:ext uri="{FF2B5EF4-FFF2-40B4-BE49-F238E27FC236}">
                  <a16:creationId xmlns:a16="http://schemas.microsoft.com/office/drawing/2014/main" id="{2C4D3847-40AE-4C82-A2EC-B50C3DC6E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1" name="WordArt 215">
              <a:extLst>
                <a:ext uri="{FF2B5EF4-FFF2-40B4-BE49-F238E27FC236}">
                  <a16:creationId xmlns:a16="http://schemas.microsoft.com/office/drawing/2014/main" id="{ABFDBE2E-3216-4FAA-A6C3-0F7EE00929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2" name="WordArt 216">
              <a:extLst>
                <a:ext uri="{FF2B5EF4-FFF2-40B4-BE49-F238E27FC236}">
                  <a16:creationId xmlns:a16="http://schemas.microsoft.com/office/drawing/2014/main" id="{19F5CA79-A8D1-44CB-A5E2-C70DE1777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3" name="WordArt 217">
              <a:extLst>
                <a:ext uri="{FF2B5EF4-FFF2-40B4-BE49-F238E27FC236}">
                  <a16:creationId xmlns:a16="http://schemas.microsoft.com/office/drawing/2014/main" id="{650389AC-B640-4F56-B4A9-0329DE429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4" name="WordArt 218">
              <a:extLst>
                <a:ext uri="{FF2B5EF4-FFF2-40B4-BE49-F238E27FC236}">
                  <a16:creationId xmlns:a16="http://schemas.microsoft.com/office/drawing/2014/main" id="{94981FDD-4893-4672-824D-19D50529C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5" name="WordArt 219">
              <a:extLst>
                <a:ext uri="{FF2B5EF4-FFF2-40B4-BE49-F238E27FC236}">
                  <a16:creationId xmlns:a16="http://schemas.microsoft.com/office/drawing/2014/main" id="{9E4C0A00-A0D5-43E6-8980-4D12AC6436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6" name="WordArt 220">
              <a:extLst>
                <a:ext uri="{FF2B5EF4-FFF2-40B4-BE49-F238E27FC236}">
                  <a16:creationId xmlns:a16="http://schemas.microsoft.com/office/drawing/2014/main" id="{79098FF5-07A8-4D26-9FC3-BBE4A8E9B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7" name="WordArt 221">
              <a:extLst>
                <a:ext uri="{FF2B5EF4-FFF2-40B4-BE49-F238E27FC236}">
                  <a16:creationId xmlns:a16="http://schemas.microsoft.com/office/drawing/2014/main" id="{FA9E6B7F-B9BD-42AB-A485-3DFD6E9785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8" name="WordArt 222">
              <a:extLst>
                <a:ext uri="{FF2B5EF4-FFF2-40B4-BE49-F238E27FC236}">
                  <a16:creationId xmlns:a16="http://schemas.microsoft.com/office/drawing/2014/main" id="{3B2CB187-BD6D-4408-B0F7-50424ADAE0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39" name="WordArt 223">
              <a:extLst>
                <a:ext uri="{FF2B5EF4-FFF2-40B4-BE49-F238E27FC236}">
                  <a16:creationId xmlns:a16="http://schemas.microsoft.com/office/drawing/2014/main" id="{38933F76-999B-4AC9-9BC0-416787640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40" name="WordArt 224">
              <a:extLst>
                <a:ext uri="{FF2B5EF4-FFF2-40B4-BE49-F238E27FC236}">
                  <a16:creationId xmlns:a16="http://schemas.microsoft.com/office/drawing/2014/main" id="{35431B6E-4F4D-4E12-80CB-7F66AC2A6E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41" name="WordArt 225">
              <a:extLst>
                <a:ext uri="{FF2B5EF4-FFF2-40B4-BE49-F238E27FC236}">
                  <a16:creationId xmlns:a16="http://schemas.microsoft.com/office/drawing/2014/main" id="{8ACF8012-48ED-4427-90B9-7960FB045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42" name="WordArt 226">
              <a:extLst>
                <a:ext uri="{FF2B5EF4-FFF2-40B4-BE49-F238E27FC236}">
                  <a16:creationId xmlns:a16="http://schemas.microsoft.com/office/drawing/2014/main" id="{CBCD8BDA-4223-45CF-B12C-F094678AE2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43" name="AutoShape 227">
              <a:extLst>
                <a:ext uri="{FF2B5EF4-FFF2-40B4-BE49-F238E27FC236}">
                  <a16:creationId xmlns:a16="http://schemas.microsoft.com/office/drawing/2014/main" id="{0C32BAB6-1DB8-4642-83C8-B3647E718F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419" y="2727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4" name="AutoShape 228">
              <a:extLst>
                <a:ext uri="{FF2B5EF4-FFF2-40B4-BE49-F238E27FC236}">
                  <a16:creationId xmlns:a16="http://schemas.microsoft.com/office/drawing/2014/main" id="{A8A5D877-79AA-40FA-BD4F-AC5A485EAC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5" name="Oval 229">
              <a:extLst>
                <a:ext uri="{FF2B5EF4-FFF2-40B4-BE49-F238E27FC236}">
                  <a16:creationId xmlns:a16="http://schemas.microsoft.com/office/drawing/2014/main" id="{CF81C100-FFA8-4112-8B09-34276D0A2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66" name="Group 250">
            <a:extLst>
              <a:ext uri="{FF2B5EF4-FFF2-40B4-BE49-F238E27FC236}">
                <a16:creationId xmlns:a16="http://schemas.microsoft.com/office/drawing/2014/main" id="{A95102DF-15A4-4492-86A1-13DDBC2F649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" y="1752"/>
            <a:chExt cx="2177" cy="2177"/>
          </a:xfrm>
        </p:grpSpPr>
        <p:sp>
          <p:nvSpPr>
            <p:cNvPr id="60647" name="Oval 231">
              <a:extLst>
                <a:ext uri="{FF2B5EF4-FFF2-40B4-BE49-F238E27FC236}">
                  <a16:creationId xmlns:a16="http://schemas.microsoft.com/office/drawing/2014/main" id="{5C290D12-52AB-4821-990B-FFC6C0E86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8" name="Oval 232">
              <a:extLst>
                <a:ext uri="{FF2B5EF4-FFF2-40B4-BE49-F238E27FC236}">
                  <a16:creationId xmlns:a16="http://schemas.microsoft.com/office/drawing/2014/main" id="{A2694E08-8E4B-4CB4-A58A-F51836532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9" name="Oval 233">
              <a:extLst>
                <a:ext uri="{FF2B5EF4-FFF2-40B4-BE49-F238E27FC236}">
                  <a16:creationId xmlns:a16="http://schemas.microsoft.com/office/drawing/2014/main" id="{4C8969CA-B064-411F-A225-0E3121A505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0" name="Oval 234">
              <a:extLst>
                <a:ext uri="{FF2B5EF4-FFF2-40B4-BE49-F238E27FC236}">
                  <a16:creationId xmlns:a16="http://schemas.microsoft.com/office/drawing/2014/main" id="{9B377DBB-E986-4A37-B887-CD4D0EE9B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1" name="WordArt 235">
              <a:extLst>
                <a:ext uri="{FF2B5EF4-FFF2-40B4-BE49-F238E27FC236}">
                  <a16:creationId xmlns:a16="http://schemas.microsoft.com/office/drawing/2014/main" id="{782CF456-C264-49C9-81E3-BF28EED1B9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2" name="WordArt 236">
              <a:extLst>
                <a:ext uri="{FF2B5EF4-FFF2-40B4-BE49-F238E27FC236}">
                  <a16:creationId xmlns:a16="http://schemas.microsoft.com/office/drawing/2014/main" id="{0F869B73-7838-41CD-9282-3F6F0D6A64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3" name="WordArt 237">
              <a:extLst>
                <a:ext uri="{FF2B5EF4-FFF2-40B4-BE49-F238E27FC236}">
                  <a16:creationId xmlns:a16="http://schemas.microsoft.com/office/drawing/2014/main" id="{8B59F97A-8EC3-4B9B-9A74-BB899E6C07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4" name="WordArt 238">
              <a:extLst>
                <a:ext uri="{FF2B5EF4-FFF2-40B4-BE49-F238E27FC236}">
                  <a16:creationId xmlns:a16="http://schemas.microsoft.com/office/drawing/2014/main" id="{34D1DDB5-4099-4EDD-ABDD-9CA7988C54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5" name="WordArt 239">
              <a:extLst>
                <a:ext uri="{FF2B5EF4-FFF2-40B4-BE49-F238E27FC236}">
                  <a16:creationId xmlns:a16="http://schemas.microsoft.com/office/drawing/2014/main" id="{3B5CB6B4-5B01-4BD9-B181-D1758E2B8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6" name="WordArt 240">
              <a:extLst>
                <a:ext uri="{FF2B5EF4-FFF2-40B4-BE49-F238E27FC236}">
                  <a16:creationId xmlns:a16="http://schemas.microsoft.com/office/drawing/2014/main" id="{2CDC7403-3AB5-4475-88EE-4F32B5D68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7" name="WordArt 241">
              <a:extLst>
                <a:ext uri="{FF2B5EF4-FFF2-40B4-BE49-F238E27FC236}">
                  <a16:creationId xmlns:a16="http://schemas.microsoft.com/office/drawing/2014/main" id="{5217E670-AF91-473E-A9A3-507E2F74F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8" name="WordArt 242">
              <a:extLst>
                <a:ext uri="{FF2B5EF4-FFF2-40B4-BE49-F238E27FC236}">
                  <a16:creationId xmlns:a16="http://schemas.microsoft.com/office/drawing/2014/main" id="{CFD73374-4660-436D-9C4A-A5D030A39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59" name="WordArt 243">
              <a:extLst>
                <a:ext uri="{FF2B5EF4-FFF2-40B4-BE49-F238E27FC236}">
                  <a16:creationId xmlns:a16="http://schemas.microsoft.com/office/drawing/2014/main" id="{4C86C735-E40A-476F-AA6D-2A8F7F879D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60" name="WordArt 244">
              <a:extLst>
                <a:ext uri="{FF2B5EF4-FFF2-40B4-BE49-F238E27FC236}">
                  <a16:creationId xmlns:a16="http://schemas.microsoft.com/office/drawing/2014/main" id="{ACE4F52C-66C8-4E47-8393-608FF231C4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61" name="WordArt 245">
              <a:extLst>
                <a:ext uri="{FF2B5EF4-FFF2-40B4-BE49-F238E27FC236}">
                  <a16:creationId xmlns:a16="http://schemas.microsoft.com/office/drawing/2014/main" id="{36A7B2E0-0470-49DB-98E3-5879429A4A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62" name="WordArt 246">
              <a:extLst>
                <a:ext uri="{FF2B5EF4-FFF2-40B4-BE49-F238E27FC236}">
                  <a16:creationId xmlns:a16="http://schemas.microsoft.com/office/drawing/2014/main" id="{E7EFB5BD-2B8D-4069-8EAA-277526C3BE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63" name="AutoShape 247">
              <a:extLst>
                <a:ext uri="{FF2B5EF4-FFF2-40B4-BE49-F238E27FC236}">
                  <a16:creationId xmlns:a16="http://schemas.microsoft.com/office/drawing/2014/main" id="{F47A554F-1E3E-47EA-96D9-955DF974B3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0">
              <a:off x="1351" y="2795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4" name="AutoShape 248">
              <a:extLst>
                <a:ext uri="{FF2B5EF4-FFF2-40B4-BE49-F238E27FC236}">
                  <a16:creationId xmlns:a16="http://schemas.microsoft.com/office/drawing/2014/main" id="{41219CA2-53D2-40EC-9FE8-06240C6FD6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5" name="Oval 249">
              <a:extLst>
                <a:ext uri="{FF2B5EF4-FFF2-40B4-BE49-F238E27FC236}">
                  <a16:creationId xmlns:a16="http://schemas.microsoft.com/office/drawing/2014/main" id="{265F865E-8324-4278-9FD2-C21C486F6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86" name="Group 270">
            <a:extLst>
              <a:ext uri="{FF2B5EF4-FFF2-40B4-BE49-F238E27FC236}">
                <a16:creationId xmlns:a16="http://schemas.microsoft.com/office/drawing/2014/main" id="{29A8375E-B12C-4147-9AF6-57BEF5F06A7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262" y="1752"/>
            <a:chExt cx="2177" cy="2177"/>
          </a:xfrm>
        </p:grpSpPr>
        <p:sp>
          <p:nvSpPr>
            <p:cNvPr id="60667" name="Oval 251">
              <a:extLst>
                <a:ext uri="{FF2B5EF4-FFF2-40B4-BE49-F238E27FC236}">
                  <a16:creationId xmlns:a16="http://schemas.microsoft.com/office/drawing/2014/main" id="{F1562F90-1051-4DF3-A7C1-D9ED4D7D9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8" name="Oval 252">
              <a:extLst>
                <a:ext uri="{FF2B5EF4-FFF2-40B4-BE49-F238E27FC236}">
                  <a16:creationId xmlns:a16="http://schemas.microsoft.com/office/drawing/2014/main" id="{6030E45E-F16F-4323-8B19-C767C68CF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9" name="Oval 253">
              <a:extLst>
                <a:ext uri="{FF2B5EF4-FFF2-40B4-BE49-F238E27FC236}">
                  <a16:creationId xmlns:a16="http://schemas.microsoft.com/office/drawing/2014/main" id="{1803AEF1-5538-4E09-803C-BBB7B320E2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0" name="Oval 254">
              <a:extLst>
                <a:ext uri="{FF2B5EF4-FFF2-40B4-BE49-F238E27FC236}">
                  <a16:creationId xmlns:a16="http://schemas.microsoft.com/office/drawing/2014/main" id="{44ADA579-84E6-42C7-8659-732149C51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1" name="WordArt 255">
              <a:extLst>
                <a:ext uri="{FF2B5EF4-FFF2-40B4-BE49-F238E27FC236}">
                  <a16:creationId xmlns:a16="http://schemas.microsoft.com/office/drawing/2014/main" id="{295CFC7F-36CB-402B-9928-EF12DFDF9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2" name="WordArt 256">
              <a:extLst>
                <a:ext uri="{FF2B5EF4-FFF2-40B4-BE49-F238E27FC236}">
                  <a16:creationId xmlns:a16="http://schemas.microsoft.com/office/drawing/2014/main" id="{1679898C-BDB3-413F-B40D-823B8A0BD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3" name="WordArt 257">
              <a:extLst>
                <a:ext uri="{FF2B5EF4-FFF2-40B4-BE49-F238E27FC236}">
                  <a16:creationId xmlns:a16="http://schemas.microsoft.com/office/drawing/2014/main" id="{07F1519D-4B5B-4F3D-9235-8362F9ED80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4" name="WordArt 258">
              <a:extLst>
                <a:ext uri="{FF2B5EF4-FFF2-40B4-BE49-F238E27FC236}">
                  <a16:creationId xmlns:a16="http://schemas.microsoft.com/office/drawing/2014/main" id="{8773846F-7610-4F18-A6E2-E8C2114DDC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5" name="WordArt 259">
              <a:extLst>
                <a:ext uri="{FF2B5EF4-FFF2-40B4-BE49-F238E27FC236}">
                  <a16:creationId xmlns:a16="http://schemas.microsoft.com/office/drawing/2014/main" id="{6CF591F0-14C5-40F7-833B-01116BA1AC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6" name="WordArt 260">
              <a:extLst>
                <a:ext uri="{FF2B5EF4-FFF2-40B4-BE49-F238E27FC236}">
                  <a16:creationId xmlns:a16="http://schemas.microsoft.com/office/drawing/2014/main" id="{7D0A7EEC-5B97-4911-9B78-298B7B38F9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7" name="WordArt 261">
              <a:extLst>
                <a:ext uri="{FF2B5EF4-FFF2-40B4-BE49-F238E27FC236}">
                  <a16:creationId xmlns:a16="http://schemas.microsoft.com/office/drawing/2014/main" id="{8FF3D569-01D3-4ABB-9923-D891DDC394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8" name="WordArt 262">
              <a:extLst>
                <a:ext uri="{FF2B5EF4-FFF2-40B4-BE49-F238E27FC236}">
                  <a16:creationId xmlns:a16="http://schemas.microsoft.com/office/drawing/2014/main" id="{0F5EF4D0-83EB-498E-9186-77DBE595A3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79" name="WordArt 263">
              <a:extLst>
                <a:ext uri="{FF2B5EF4-FFF2-40B4-BE49-F238E27FC236}">
                  <a16:creationId xmlns:a16="http://schemas.microsoft.com/office/drawing/2014/main" id="{32718E66-6202-486A-A202-28E87EE00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80" name="WordArt 264">
              <a:extLst>
                <a:ext uri="{FF2B5EF4-FFF2-40B4-BE49-F238E27FC236}">
                  <a16:creationId xmlns:a16="http://schemas.microsoft.com/office/drawing/2014/main" id="{28DD47CD-2030-4D46-96A6-DCE2A4FDBF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81" name="WordArt 265">
              <a:extLst>
                <a:ext uri="{FF2B5EF4-FFF2-40B4-BE49-F238E27FC236}">
                  <a16:creationId xmlns:a16="http://schemas.microsoft.com/office/drawing/2014/main" id="{D1BD9272-6F1B-491C-B3BB-3EBEF63C20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82" name="WordArt 266">
              <a:extLst>
                <a:ext uri="{FF2B5EF4-FFF2-40B4-BE49-F238E27FC236}">
                  <a16:creationId xmlns:a16="http://schemas.microsoft.com/office/drawing/2014/main" id="{0710D06F-F2C4-4F57-8E68-F02292476D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83" name="AutoShape 267">
              <a:extLst>
                <a:ext uri="{FF2B5EF4-FFF2-40B4-BE49-F238E27FC236}">
                  <a16:creationId xmlns:a16="http://schemas.microsoft.com/office/drawing/2014/main" id="{037081EC-11CB-4B7A-A428-51CE81C6E9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3200000">
              <a:off x="1260" y="2840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4" name="AutoShape 268">
              <a:extLst>
                <a:ext uri="{FF2B5EF4-FFF2-40B4-BE49-F238E27FC236}">
                  <a16:creationId xmlns:a16="http://schemas.microsoft.com/office/drawing/2014/main" id="{930A2C81-7958-464C-8536-534CD05824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5" name="Oval 269">
              <a:extLst>
                <a:ext uri="{FF2B5EF4-FFF2-40B4-BE49-F238E27FC236}">
                  <a16:creationId xmlns:a16="http://schemas.microsoft.com/office/drawing/2014/main" id="{CD09671C-BA1B-4D4A-82B4-2495AD13D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06" name="Group 290">
            <a:extLst>
              <a:ext uri="{FF2B5EF4-FFF2-40B4-BE49-F238E27FC236}">
                <a16:creationId xmlns:a16="http://schemas.microsoft.com/office/drawing/2014/main" id="{5E17B7B5-03C5-44FE-B1B4-5850FEE98FC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262" y="1752"/>
            <a:chExt cx="2177" cy="2177"/>
          </a:xfrm>
        </p:grpSpPr>
        <p:sp>
          <p:nvSpPr>
            <p:cNvPr id="60687" name="Oval 271">
              <a:extLst>
                <a:ext uri="{FF2B5EF4-FFF2-40B4-BE49-F238E27FC236}">
                  <a16:creationId xmlns:a16="http://schemas.microsoft.com/office/drawing/2014/main" id="{15EABEB9-DE59-43E0-A3C6-5AF7F9399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8" name="Oval 272">
              <a:extLst>
                <a:ext uri="{FF2B5EF4-FFF2-40B4-BE49-F238E27FC236}">
                  <a16:creationId xmlns:a16="http://schemas.microsoft.com/office/drawing/2014/main" id="{0A5A137E-2504-41FF-AEE2-C499055CA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9" name="Oval 273">
              <a:extLst>
                <a:ext uri="{FF2B5EF4-FFF2-40B4-BE49-F238E27FC236}">
                  <a16:creationId xmlns:a16="http://schemas.microsoft.com/office/drawing/2014/main" id="{3B5170B8-98AA-49EE-B514-5A3ABD28A8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0" name="Oval 274">
              <a:extLst>
                <a:ext uri="{FF2B5EF4-FFF2-40B4-BE49-F238E27FC236}">
                  <a16:creationId xmlns:a16="http://schemas.microsoft.com/office/drawing/2014/main" id="{5B52A729-3C2D-4192-8D12-46B87141E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1" name="WordArt 275">
              <a:extLst>
                <a:ext uri="{FF2B5EF4-FFF2-40B4-BE49-F238E27FC236}">
                  <a16:creationId xmlns:a16="http://schemas.microsoft.com/office/drawing/2014/main" id="{E2A5B1EB-7C7F-4ADA-B474-07A086E167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2" name="WordArt 276">
              <a:extLst>
                <a:ext uri="{FF2B5EF4-FFF2-40B4-BE49-F238E27FC236}">
                  <a16:creationId xmlns:a16="http://schemas.microsoft.com/office/drawing/2014/main" id="{8F4EFA96-53DB-4C82-B142-B009E33B6D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3" name="WordArt 277">
              <a:extLst>
                <a:ext uri="{FF2B5EF4-FFF2-40B4-BE49-F238E27FC236}">
                  <a16:creationId xmlns:a16="http://schemas.microsoft.com/office/drawing/2014/main" id="{5FBD8D82-0B13-4137-9701-F900FA3E63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4" name="WordArt 278">
              <a:extLst>
                <a:ext uri="{FF2B5EF4-FFF2-40B4-BE49-F238E27FC236}">
                  <a16:creationId xmlns:a16="http://schemas.microsoft.com/office/drawing/2014/main" id="{48328109-55AF-4CEA-A758-CE1EF3D0E1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5" name="WordArt 279">
              <a:extLst>
                <a:ext uri="{FF2B5EF4-FFF2-40B4-BE49-F238E27FC236}">
                  <a16:creationId xmlns:a16="http://schemas.microsoft.com/office/drawing/2014/main" id="{3D166DA0-7578-4903-AF1E-E9746B027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6" name="WordArt 280">
              <a:extLst>
                <a:ext uri="{FF2B5EF4-FFF2-40B4-BE49-F238E27FC236}">
                  <a16:creationId xmlns:a16="http://schemas.microsoft.com/office/drawing/2014/main" id="{C94B8ACB-0EA2-4087-91EB-6969473585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7" name="WordArt 281">
              <a:extLst>
                <a:ext uri="{FF2B5EF4-FFF2-40B4-BE49-F238E27FC236}">
                  <a16:creationId xmlns:a16="http://schemas.microsoft.com/office/drawing/2014/main" id="{F0B96798-84D1-425F-9FE1-570332D836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8" name="WordArt 282">
              <a:extLst>
                <a:ext uri="{FF2B5EF4-FFF2-40B4-BE49-F238E27FC236}">
                  <a16:creationId xmlns:a16="http://schemas.microsoft.com/office/drawing/2014/main" id="{0477CEB6-C81B-480E-8257-7651B46FD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699" name="WordArt 283">
              <a:extLst>
                <a:ext uri="{FF2B5EF4-FFF2-40B4-BE49-F238E27FC236}">
                  <a16:creationId xmlns:a16="http://schemas.microsoft.com/office/drawing/2014/main" id="{2401F640-6044-4056-B222-1753D7591B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00" name="WordArt 284">
              <a:extLst>
                <a:ext uri="{FF2B5EF4-FFF2-40B4-BE49-F238E27FC236}">
                  <a16:creationId xmlns:a16="http://schemas.microsoft.com/office/drawing/2014/main" id="{B61109CC-0D0E-4C98-A5A8-41ED0826FE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01" name="WordArt 285">
              <a:extLst>
                <a:ext uri="{FF2B5EF4-FFF2-40B4-BE49-F238E27FC236}">
                  <a16:creationId xmlns:a16="http://schemas.microsoft.com/office/drawing/2014/main" id="{3FC5E775-0A1A-4C13-B3FC-37B54DB32A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02" name="WordArt 286">
              <a:extLst>
                <a:ext uri="{FF2B5EF4-FFF2-40B4-BE49-F238E27FC236}">
                  <a16:creationId xmlns:a16="http://schemas.microsoft.com/office/drawing/2014/main" id="{B517867C-806D-4FD6-AAD1-FE8E713B6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03" name="AutoShape 287">
              <a:extLst>
                <a:ext uri="{FF2B5EF4-FFF2-40B4-BE49-F238E27FC236}">
                  <a16:creationId xmlns:a16="http://schemas.microsoft.com/office/drawing/2014/main" id="{C8B8EC23-4693-401F-B981-BAA80BB795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1400000">
              <a:off x="1170" y="2795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04" name="AutoShape 288">
              <a:extLst>
                <a:ext uri="{FF2B5EF4-FFF2-40B4-BE49-F238E27FC236}">
                  <a16:creationId xmlns:a16="http://schemas.microsoft.com/office/drawing/2014/main" id="{BD2C9895-9219-4E02-A47F-71C7891460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05" name="Oval 289">
              <a:extLst>
                <a:ext uri="{FF2B5EF4-FFF2-40B4-BE49-F238E27FC236}">
                  <a16:creationId xmlns:a16="http://schemas.microsoft.com/office/drawing/2014/main" id="{9078835B-FFCB-4F20-AE93-95964C839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26" name="Group 310">
            <a:extLst>
              <a:ext uri="{FF2B5EF4-FFF2-40B4-BE49-F238E27FC236}">
                <a16:creationId xmlns:a16="http://schemas.microsoft.com/office/drawing/2014/main" id="{E70495E2-A4C1-4B65-91A1-09224BC1F03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262" y="1752"/>
            <a:chExt cx="2177" cy="2177"/>
          </a:xfrm>
        </p:grpSpPr>
        <p:sp>
          <p:nvSpPr>
            <p:cNvPr id="60707" name="Oval 291">
              <a:extLst>
                <a:ext uri="{FF2B5EF4-FFF2-40B4-BE49-F238E27FC236}">
                  <a16:creationId xmlns:a16="http://schemas.microsoft.com/office/drawing/2014/main" id="{66BA71F0-2EE4-4F20-AAB5-13089906B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08" name="Oval 292">
              <a:extLst>
                <a:ext uri="{FF2B5EF4-FFF2-40B4-BE49-F238E27FC236}">
                  <a16:creationId xmlns:a16="http://schemas.microsoft.com/office/drawing/2014/main" id="{F373E139-8F8A-4F41-9B64-2377A63AE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09" name="Oval 293">
              <a:extLst>
                <a:ext uri="{FF2B5EF4-FFF2-40B4-BE49-F238E27FC236}">
                  <a16:creationId xmlns:a16="http://schemas.microsoft.com/office/drawing/2014/main" id="{00F42412-4E9F-4CCE-9868-367B1BB756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10" name="Oval 294">
              <a:extLst>
                <a:ext uri="{FF2B5EF4-FFF2-40B4-BE49-F238E27FC236}">
                  <a16:creationId xmlns:a16="http://schemas.microsoft.com/office/drawing/2014/main" id="{34C5F968-DAED-4AED-9909-C5FC49BA9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11" name="WordArt 295">
              <a:extLst>
                <a:ext uri="{FF2B5EF4-FFF2-40B4-BE49-F238E27FC236}">
                  <a16:creationId xmlns:a16="http://schemas.microsoft.com/office/drawing/2014/main" id="{AD43520C-1186-4F78-86D2-69FC5C65B8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2" name="WordArt 296">
              <a:extLst>
                <a:ext uri="{FF2B5EF4-FFF2-40B4-BE49-F238E27FC236}">
                  <a16:creationId xmlns:a16="http://schemas.microsoft.com/office/drawing/2014/main" id="{C05B7ABA-F150-4759-B16E-91CC41BD9C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3" name="WordArt 297">
              <a:extLst>
                <a:ext uri="{FF2B5EF4-FFF2-40B4-BE49-F238E27FC236}">
                  <a16:creationId xmlns:a16="http://schemas.microsoft.com/office/drawing/2014/main" id="{33D2E33C-418F-4EAC-A604-69FBC93AD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4" name="WordArt 298">
              <a:extLst>
                <a:ext uri="{FF2B5EF4-FFF2-40B4-BE49-F238E27FC236}">
                  <a16:creationId xmlns:a16="http://schemas.microsoft.com/office/drawing/2014/main" id="{EE1CBA0D-8792-4650-8981-E6635E1A6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5" name="WordArt 299">
              <a:extLst>
                <a:ext uri="{FF2B5EF4-FFF2-40B4-BE49-F238E27FC236}">
                  <a16:creationId xmlns:a16="http://schemas.microsoft.com/office/drawing/2014/main" id="{E9585CC1-29C7-4201-BCE5-7092D6A715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6" name="WordArt 300">
              <a:extLst>
                <a:ext uri="{FF2B5EF4-FFF2-40B4-BE49-F238E27FC236}">
                  <a16:creationId xmlns:a16="http://schemas.microsoft.com/office/drawing/2014/main" id="{2F81AC85-3FE8-4DC6-86C3-8AAF7EE08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7" name="WordArt 301">
              <a:extLst>
                <a:ext uri="{FF2B5EF4-FFF2-40B4-BE49-F238E27FC236}">
                  <a16:creationId xmlns:a16="http://schemas.microsoft.com/office/drawing/2014/main" id="{84CE8140-0B15-4678-9DDC-D9D475F16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8" name="WordArt 302">
              <a:extLst>
                <a:ext uri="{FF2B5EF4-FFF2-40B4-BE49-F238E27FC236}">
                  <a16:creationId xmlns:a16="http://schemas.microsoft.com/office/drawing/2014/main" id="{CB5EBDEE-252F-48AF-A2C6-9DB66F461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19" name="WordArt 303">
              <a:extLst>
                <a:ext uri="{FF2B5EF4-FFF2-40B4-BE49-F238E27FC236}">
                  <a16:creationId xmlns:a16="http://schemas.microsoft.com/office/drawing/2014/main" id="{80547F0D-60CB-4986-81F5-6556C2E7F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20" name="WordArt 304">
              <a:extLst>
                <a:ext uri="{FF2B5EF4-FFF2-40B4-BE49-F238E27FC236}">
                  <a16:creationId xmlns:a16="http://schemas.microsoft.com/office/drawing/2014/main" id="{26A030E7-CB77-4804-AF0F-9377994CC4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21" name="WordArt 305">
              <a:extLst>
                <a:ext uri="{FF2B5EF4-FFF2-40B4-BE49-F238E27FC236}">
                  <a16:creationId xmlns:a16="http://schemas.microsoft.com/office/drawing/2014/main" id="{2A6A5775-5F33-41FC-A814-972AF8420B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22" name="WordArt 306">
              <a:extLst>
                <a:ext uri="{FF2B5EF4-FFF2-40B4-BE49-F238E27FC236}">
                  <a16:creationId xmlns:a16="http://schemas.microsoft.com/office/drawing/2014/main" id="{453FE656-53C2-41A3-82C2-B94BD1229D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23" name="AutoShape 307">
              <a:extLst>
                <a:ext uri="{FF2B5EF4-FFF2-40B4-BE49-F238E27FC236}">
                  <a16:creationId xmlns:a16="http://schemas.microsoft.com/office/drawing/2014/main" id="{72DC1702-A67D-4510-9AD9-FC53002972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9600000">
              <a:off x="1101" y="2727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24" name="AutoShape 308">
              <a:extLst>
                <a:ext uri="{FF2B5EF4-FFF2-40B4-BE49-F238E27FC236}">
                  <a16:creationId xmlns:a16="http://schemas.microsoft.com/office/drawing/2014/main" id="{DCFEECE5-8CDA-4489-9CAF-869F546413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25" name="Oval 309">
              <a:extLst>
                <a:ext uri="{FF2B5EF4-FFF2-40B4-BE49-F238E27FC236}">
                  <a16:creationId xmlns:a16="http://schemas.microsoft.com/office/drawing/2014/main" id="{49B04661-2E5E-47C4-8FED-6E6525302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46" name="Group 330">
            <a:extLst>
              <a:ext uri="{FF2B5EF4-FFF2-40B4-BE49-F238E27FC236}">
                <a16:creationId xmlns:a16="http://schemas.microsoft.com/office/drawing/2014/main" id="{92600AAA-B590-4FF7-9F22-492614A83C6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262" y="1752"/>
            <a:chExt cx="2177" cy="2177"/>
          </a:xfrm>
        </p:grpSpPr>
        <p:sp>
          <p:nvSpPr>
            <p:cNvPr id="60727" name="Oval 311">
              <a:extLst>
                <a:ext uri="{FF2B5EF4-FFF2-40B4-BE49-F238E27FC236}">
                  <a16:creationId xmlns:a16="http://schemas.microsoft.com/office/drawing/2014/main" id="{86AB853B-6558-4769-A82B-05BAADBB4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28" name="Oval 312">
              <a:extLst>
                <a:ext uri="{FF2B5EF4-FFF2-40B4-BE49-F238E27FC236}">
                  <a16:creationId xmlns:a16="http://schemas.microsoft.com/office/drawing/2014/main" id="{A7D4DD67-1DA0-417E-AA98-43B91DB45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29" name="Oval 313">
              <a:extLst>
                <a:ext uri="{FF2B5EF4-FFF2-40B4-BE49-F238E27FC236}">
                  <a16:creationId xmlns:a16="http://schemas.microsoft.com/office/drawing/2014/main" id="{0FDFF972-E3DB-4D9B-96BD-090D0438F4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30" name="Oval 314">
              <a:extLst>
                <a:ext uri="{FF2B5EF4-FFF2-40B4-BE49-F238E27FC236}">
                  <a16:creationId xmlns:a16="http://schemas.microsoft.com/office/drawing/2014/main" id="{B74A880B-70BE-42C4-9FF3-61938B798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31" name="WordArt 315">
              <a:extLst>
                <a:ext uri="{FF2B5EF4-FFF2-40B4-BE49-F238E27FC236}">
                  <a16:creationId xmlns:a16="http://schemas.microsoft.com/office/drawing/2014/main" id="{678B0C7F-D06B-4A5B-AC65-FF315047E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2" name="WordArt 316">
              <a:extLst>
                <a:ext uri="{FF2B5EF4-FFF2-40B4-BE49-F238E27FC236}">
                  <a16:creationId xmlns:a16="http://schemas.microsoft.com/office/drawing/2014/main" id="{7348A457-BB2A-44EC-8F25-0D25CF76B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3" name="WordArt 317">
              <a:extLst>
                <a:ext uri="{FF2B5EF4-FFF2-40B4-BE49-F238E27FC236}">
                  <a16:creationId xmlns:a16="http://schemas.microsoft.com/office/drawing/2014/main" id="{C76EDA46-AB46-4B65-9DFF-95350B81C5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4" name="WordArt 318">
              <a:extLst>
                <a:ext uri="{FF2B5EF4-FFF2-40B4-BE49-F238E27FC236}">
                  <a16:creationId xmlns:a16="http://schemas.microsoft.com/office/drawing/2014/main" id="{02ED16D7-0E46-406C-B221-CAF535F907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5" name="WordArt 319">
              <a:extLst>
                <a:ext uri="{FF2B5EF4-FFF2-40B4-BE49-F238E27FC236}">
                  <a16:creationId xmlns:a16="http://schemas.microsoft.com/office/drawing/2014/main" id="{CD4D5C4F-836B-40FF-81A3-E1202355E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6" name="WordArt 320">
              <a:extLst>
                <a:ext uri="{FF2B5EF4-FFF2-40B4-BE49-F238E27FC236}">
                  <a16:creationId xmlns:a16="http://schemas.microsoft.com/office/drawing/2014/main" id="{1BAE3975-8409-4350-A92C-8EEAE80F3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7" name="WordArt 321">
              <a:extLst>
                <a:ext uri="{FF2B5EF4-FFF2-40B4-BE49-F238E27FC236}">
                  <a16:creationId xmlns:a16="http://schemas.microsoft.com/office/drawing/2014/main" id="{95698750-B0DB-4F90-AA17-975753CE63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8" name="WordArt 322">
              <a:extLst>
                <a:ext uri="{FF2B5EF4-FFF2-40B4-BE49-F238E27FC236}">
                  <a16:creationId xmlns:a16="http://schemas.microsoft.com/office/drawing/2014/main" id="{50BF1062-C3B0-44CE-9DBE-1D63AD323C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39" name="WordArt 323">
              <a:extLst>
                <a:ext uri="{FF2B5EF4-FFF2-40B4-BE49-F238E27FC236}">
                  <a16:creationId xmlns:a16="http://schemas.microsoft.com/office/drawing/2014/main" id="{C31924FF-35B1-443B-B658-642A45936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40" name="WordArt 324">
              <a:extLst>
                <a:ext uri="{FF2B5EF4-FFF2-40B4-BE49-F238E27FC236}">
                  <a16:creationId xmlns:a16="http://schemas.microsoft.com/office/drawing/2014/main" id="{8618FDCF-530C-42F2-A175-3152557C5B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41" name="WordArt 325">
              <a:extLst>
                <a:ext uri="{FF2B5EF4-FFF2-40B4-BE49-F238E27FC236}">
                  <a16:creationId xmlns:a16="http://schemas.microsoft.com/office/drawing/2014/main" id="{8876EEC8-9E13-44EC-85AD-B2D344EF3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42" name="WordArt 326">
              <a:extLst>
                <a:ext uri="{FF2B5EF4-FFF2-40B4-BE49-F238E27FC236}">
                  <a16:creationId xmlns:a16="http://schemas.microsoft.com/office/drawing/2014/main" id="{F4129E56-6963-4958-8597-F74203FBD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43" name="AutoShape 327">
              <a:extLst>
                <a:ext uri="{FF2B5EF4-FFF2-40B4-BE49-F238E27FC236}">
                  <a16:creationId xmlns:a16="http://schemas.microsoft.com/office/drawing/2014/main" id="{DDF61DD4-220F-424C-BE0F-9EDE9FAE3A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7800000">
              <a:off x="1056" y="2637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44" name="AutoShape 328">
              <a:extLst>
                <a:ext uri="{FF2B5EF4-FFF2-40B4-BE49-F238E27FC236}">
                  <a16:creationId xmlns:a16="http://schemas.microsoft.com/office/drawing/2014/main" id="{85A5061E-1965-4BDF-A8FF-BF128D88B1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45" name="Oval 329">
              <a:extLst>
                <a:ext uri="{FF2B5EF4-FFF2-40B4-BE49-F238E27FC236}">
                  <a16:creationId xmlns:a16="http://schemas.microsoft.com/office/drawing/2014/main" id="{22876216-2AB3-4134-A50E-5EE953FC1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66" name="Group 350">
            <a:extLst>
              <a:ext uri="{FF2B5EF4-FFF2-40B4-BE49-F238E27FC236}">
                <a16:creationId xmlns:a16="http://schemas.microsoft.com/office/drawing/2014/main" id="{1C5BA08D-264D-40A3-9ED2-F0BB0D2B47E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1752"/>
            <a:chExt cx="2177" cy="2177"/>
          </a:xfrm>
        </p:grpSpPr>
        <p:sp>
          <p:nvSpPr>
            <p:cNvPr id="60747" name="Oval 331">
              <a:extLst>
                <a:ext uri="{FF2B5EF4-FFF2-40B4-BE49-F238E27FC236}">
                  <a16:creationId xmlns:a16="http://schemas.microsoft.com/office/drawing/2014/main" id="{B641F40A-61AB-491F-A8DE-171DB3A6B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48" name="Oval 332">
              <a:extLst>
                <a:ext uri="{FF2B5EF4-FFF2-40B4-BE49-F238E27FC236}">
                  <a16:creationId xmlns:a16="http://schemas.microsoft.com/office/drawing/2014/main" id="{ED18D974-531A-47A2-9AE4-4793B1168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49" name="Oval 333">
              <a:extLst>
                <a:ext uri="{FF2B5EF4-FFF2-40B4-BE49-F238E27FC236}">
                  <a16:creationId xmlns:a16="http://schemas.microsoft.com/office/drawing/2014/main" id="{1509E5DB-9829-4105-ABA0-B4E1D61107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50" name="Oval 334">
              <a:extLst>
                <a:ext uri="{FF2B5EF4-FFF2-40B4-BE49-F238E27FC236}">
                  <a16:creationId xmlns:a16="http://schemas.microsoft.com/office/drawing/2014/main" id="{E768D99F-F963-46E7-9F5E-DC96FC517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51" name="WordArt 335">
              <a:extLst>
                <a:ext uri="{FF2B5EF4-FFF2-40B4-BE49-F238E27FC236}">
                  <a16:creationId xmlns:a16="http://schemas.microsoft.com/office/drawing/2014/main" id="{A93EC22B-AD3E-4ED0-889D-3273691F66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2" name="WordArt 336">
              <a:extLst>
                <a:ext uri="{FF2B5EF4-FFF2-40B4-BE49-F238E27FC236}">
                  <a16:creationId xmlns:a16="http://schemas.microsoft.com/office/drawing/2014/main" id="{B9860083-8453-476F-81F6-4A76080710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3" name="WordArt 337">
              <a:extLst>
                <a:ext uri="{FF2B5EF4-FFF2-40B4-BE49-F238E27FC236}">
                  <a16:creationId xmlns:a16="http://schemas.microsoft.com/office/drawing/2014/main" id="{1F43F5A0-CAAB-483C-AD77-DEF5E307F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4" name="WordArt 338">
              <a:extLst>
                <a:ext uri="{FF2B5EF4-FFF2-40B4-BE49-F238E27FC236}">
                  <a16:creationId xmlns:a16="http://schemas.microsoft.com/office/drawing/2014/main" id="{DA6D7F84-F9ED-484E-873D-889E6FCB60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5" name="WordArt 339">
              <a:extLst>
                <a:ext uri="{FF2B5EF4-FFF2-40B4-BE49-F238E27FC236}">
                  <a16:creationId xmlns:a16="http://schemas.microsoft.com/office/drawing/2014/main" id="{D2A05242-3A35-48B6-AF6E-9076080CB0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6" name="WordArt 340">
              <a:extLst>
                <a:ext uri="{FF2B5EF4-FFF2-40B4-BE49-F238E27FC236}">
                  <a16:creationId xmlns:a16="http://schemas.microsoft.com/office/drawing/2014/main" id="{79588239-F872-4041-85A8-84C870A783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7" name="WordArt 341">
              <a:extLst>
                <a:ext uri="{FF2B5EF4-FFF2-40B4-BE49-F238E27FC236}">
                  <a16:creationId xmlns:a16="http://schemas.microsoft.com/office/drawing/2014/main" id="{E1F820FA-0846-48EE-8753-1754DD7BB4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8" name="WordArt 342">
              <a:extLst>
                <a:ext uri="{FF2B5EF4-FFF2-40B4-BE49-F238E27FC236}">
                  <a16:creationId xmlns:a16="http://schemas.microsoft.com/office/drawing/2014/main" id="{A3EA0114-5A26-4A7C-B8F7-D195958D0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59" name="WordArt 343">
              <a:extLst>
                <a:ext uri="{FF2B5EF4-FFF2-40B4-BE49-F238E27FC236}">
                  <a16:creationId xmlns:a16="http://schemas.microsoft.com/office/drawing/2014/main" id="{D070C7D6-F972-4B6B-8F2A-8704342E5C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60" name="WordArt 344">
              <a:extLst>
                <a:ext uri="{FF2B5EF4-FFF2-40B4-BE49-F238E27FC236}">
                  <a16:creationId xmlns:a16="http://schemas.microsoft.com/office/drawing/2014/main" id="{25C78694-527E-4157-AD56-E412AC2D15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61" name="WordArt 345">
              <a:extLst>
                <a:ext uri="{FF2B5EF4-FFF2-40B4-BE49-F238E27FC236}">
                  <a16:creationId xmlns:a16="http://schemas.microsoft.com/office/drawing/2014/main" id="{DFE119E5-CB39-4364-8D89-96C0F426BA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62" name="WordArt 346">
              <a:extLst>
                <a:ext uri="{FF2B5EF4-FFF2-40B4-BE49-F238E27FC236}">
                  <a16:creationId xmlns:a16="http://schemas.microsoft.com/office/drawing/2014/main" id="{683AC400-4593-4630-9DFC-7AB6F9CDE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63" name="AutoShape 347">
              <a:extLst>
                <a:ext uri="{FF2B5EF4-FFF2-40B4-BE49-F238E27FC236}">
                  <a16:creationId xmlns:a16="http://schemas.microsoft.com/office/drawing/2014/main" id="{85C97006-1F11-4007-BA5B-AB734C7528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0">
              <a:off x="1101" y="2546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64" name="AutoShape 348">
              <a:extLst>
                <a:ext uri="{FF2B5EF4-FFF2-40B4-BE49-F238E27FC236}">
                  <a16:creationId xmlns:a16="http://schemas.microsoft.com/office/drawing/2014/main" id="{80839C29-CF97-4122-85EB-B695ACC2C3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65" name="Oval 349">
              <a:extLst>
                <a:ext uri="{FF2B5EF4-FFF2-40B4-BE49-F238E27FC236}">
                  <a16:creationId xmlns:a16="http://schemas.microsoft.com/office/drawing/2014/main" id="{74434E84-3D5B-47A4-B204-57950024F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86" name="Group 370">
            <a:extLst>
              <a:ext uri="{FF2B5EF4-FFF2-40B4-BE49-F238E27FC236}">
                <a16:creationId xmlns:a16="http://schemas.microsoft.com/office/drawing/2014/main" id="{D463C32A-45DA-4679-8E5B-0A340535B9A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262" y="1752"/>
            <a:chExt cx="2177" cy="2177"/>
          </a:xfrm>
        </p:grpSpPr>
        <p:sp>
          <p:nvSpPr>
            <p:cNvPr id="60767" name="Oval 351">
              <a:extLst>
                <a:ext uri="{FF2B5EF4-FFF2-40B4-BE49-F238E27FC236}">
                  <a16:creationId xmlns:a16="http://schemas.microsoft.com/office/drawing/2014/main" id="{4000E0AC-EA7C-463F-915C-2C5CD24E3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2177" cy="217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68" name="Oval 352">
              <a:extLst>
                <a:ext uri="{FF2B5EF4-FFF2-40B4-BE49-F238E27FC236}">
                  <a16:creationId xmlns:a16="http://schemas.microsoft.com/office/drawing/2014/main" id="{A1F467E5-CB79-4ED9-81C5-C2A8A9E1F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1854"/>
              <a:ext cx="1974" cy="197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69" name="Oval 353">
              <a:extLst>
                <a:ext uri="{FF2B5EF4-FFF2-40B4-BE49-F238E27FC236}">
                  <a16:creationId xmlns:a16="http://schemas.microsoft.com/office/drawing/2014/main" id="{421B796E-E010-4325-9C4F-4C16100EF4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" y="1911"/>
              <a:ext cx="1860" cy="185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70" name="Oval 354">
              <a:extLst>
                <a:ext uri="{FF2B5EF4-FFF2-40B4-BE49-F238E27FC236}">
                  <a16:creationId xmlns:a16="http://schemas.microsoft.com/office/drawing/2014/main" id="{6401C259-99D4-4C32-8D37-17C1F14E4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933"/>
              <a:ext cx="1815" cy="1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71" name="WordArt 355">
              <a:extLst>
                <a:ext uri="{FF2B5EF4-FFF2-40B4-BE49-F238E27FC236}">
                  <a16:creationId xmlns:a16="http://schemas.microsoft.com/office/drawing/2014/main" id="{13F2D07A-909E-4A33-8F0C-462629A92C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4" y="1979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2" name="WordArt 356">
              <a:extLst>
                <a:ext uri="{FF2B5EF4-FFF2-40B4-BE49-F238E27FC236}">
                  <a16:creationId xmlns:a16="http://schemas.microsoft.com/office/drawing/2014/main" id="{D58D2111-A0DC-43E4-BF55-CA9EB7C25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5" y="3521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3" name="WordArt 357">
              <a:extLst>
                <a:ext uri="{FF2B5EF4-FFF2-40B4-BE49-F238E27FC236}">
                  <a16:creationId xmlns:a16="http://schemas.microsoft.com/office/drawing/2014/main" id="{5D5A4687-E909-46E2-8BFF-09C11B82A8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2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4" name="WordArt 358">
              <a:extLst>
                <a:ext uri="{FF2B5EF4-FFF2-40B4-BE49-F238E27FC236}">
                  <a16:creationId xmlns:a16="http://schemas.microsoft.com/office/drawing/2014/main" id="{1E89039C-2AF9-4E3B-B9AF-BE9854976D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" y="2750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5" name="WordArt 359">
              <a:extLst>
                <a:ext uri="{FF2B5EF4-FFF2-40B4-BE49-F238E27FC236}">
                  <a16:creationId xmlns:a16="http://schemas.microsoft.com/office/drawing/2014/main" id="{7D07A26E-F449-4F70-B677-717A71C5B6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6" name="WordArt 360">
              <a:extLst>
                <a:ext uri="{FF2B5EF4-FFF2-40B4-BE49-F238E27FC236}">
                  <a16:creationId xmlns:a16="http://schemas.microsoft.com/office/drawing/2014/main" id="{28849F70-9A1A-493B-9B74-AC15109B7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2432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7" name="WordArt 361">
              <a:extLst>
                <a:ext uri="{FF2B5EF4-FFF2-40B4-BE49-F238E27FC236}">
                  <a16:creationId xmlns:a16="http://schemas.microsoft.com/office/drawing/2014/main" id="{21F69003-C562-46AC-BF9A-FC1F9A91B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86" y="3158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8" name="WordArt 362">
              <a:extLst>
                <a:ext uri="{FF2B5EF4-FFF2-40B4-BE49-F238E27FC236}">
                  <a16:creationId xmlns:a16="http://schemas.microsoft.com/office/drawing/2014/main" id="{BF122727-73C7-4682-BFA5-83A53CE227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79" name="WordArt 363">
              <a:extLst>
                <a:ext uri="{FF2B5EF4-FFF2-40B4-BE49-F238E27FC236}">
                  <a16:creationId xmlns:a16="http://schemas.microsoft.com/office/drawing/2014/main" id="{99EA1C5A-B6A3-457A-BCFC-CB25E2411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3" y="3385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80" name="WordArt 364">
              <a:extLst>
                <a:ext uri="{FF2B5EF4-FFF2-40B4-BE49-F238E27FC236}">
                  <a16:creationId xmlns:a16="http://schemas.microsoft.com/office/drawing/2014/main" id="{0A0EA1CF-266A-4808-9D98-20B45ED26F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3113"/>
              <a:ext cx="9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81" name="WordArt 365">
              <a:extLst>
                <a:ext uri="{FF2B5EF4-FFF2-40B4-BE49-F238E27FC236}">
                  <a16:creationId xmlns:a16="http://schemas.microsoft.com/office/drawing/2014/main" id="{0013ED94-87A6-4EC7-A50D-BE189413EE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87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82" name="WordArt 366">
              <a:extLst>
                <a:ext uri="{FF2B5EF4-FFF2-40B4-BE49-F238E27FC236}">
                  <a16:creationId xmlns:a16="http://schemas.microsoft.com/office/drawing/2014/main" id="{89A6AADB-A2F4-4C4F-BB6E-B88C088C8D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97" y="2115"/>
              <a:ext cx="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783" name="AutoShape 367">
              <a:extLst>
                <a:ext uri="{FF2B5EF4-FFF2-40B4-BE49-F238E27FC236}">
                  <a16:creationId xmlns:a16="http://schemas.microsoft.com/office/drawing/2014/main" id="{120C9D2C-EC83-4C6D-AB65-B2A6C83E93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4200000">
              <a:off x="1170" y="2478"/>
              <a:ext cx="182" cy="40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84" name="AutoShape 368">
              <a:extLst>
                <a:ext uri="{FF2B5EF4-FFF2-40B4-BE49-F238E27FC236}">
                  <a16:creationId xmlns:a16="http://schemas.microsoft.com/office/drawing/2014/main" id="{018DEEFD-A0CE-4D00-BD4A-4A97617724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2205"/>
              <a:ext cx="90" cy="63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85" name="Oval 369">
              <a:extLst>
                <a:ext uri="{FF2B5EF4-FFF2-40B4-BE49-F238E27FC236}">
                  <a16:creationId xmlns:a16="http://schemas.microsoft.com/office/drawing/2014/main" id="{FAF733C3-AB46-47A8-AA38-9C460937C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716"/>
              <a:ext cx="248" cy="2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62" name="Group 254">
            <a:extLst>
              <a:ext uri="{FF2B5EF4-FFF2-40B4-BE49-F238E27FC236}">
                <a16:creationId xmlns:a16="http://schemas.microsoft.com/office/drawing/2014/main" id="{FB2F77D0-727F-47B3-B508-8FEFF0B615D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98" cy="998"/>
          </a:xfrm>
        </p:grpSpPr>
        <p:sp>
          <p:nvSpPr>
            <p:cNvPr id="68631" name="Oval 23">
              <a:extLst>
                <a:ext uri="{FF2B5EF4-FFF2-40B4-BE49-F238E27FC236}">
                  <a16:creationId xmlns:a16="http://schemas.microsoft.com/office/drawing/2014/main" id="{65D3A505-4FEA-416B-87F1-9010F7BC9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2" name="Oval 24">
              <a:extLst>
                <a:ext uri="{FF2B5EF4-FFF2-40B4-BE49-F238E27FC236}">
                  <a16:creationId xmlns:a16="http://schemas.microsoft.com/office/drawing/2014/main" id="{CBEF8341-C14C-4A05-9A89-B3A94CF6C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4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3" name="Oval 25">
              <a:extLst>
                <a:ext uri="{FF2B5EF4-FFF2-40B4-BE49-F238E27FC236}">
                  <a16:creationId xmlns:a16="http://schemas.microsoft.com/office/drawing/2014/main" id="{1B4CA72E-5AED-46BA-8DDA-25A0531845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" y="600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4" name="Oval 26">
              <a:extLst>
                <a:ext uri="{FF2B5EF4-FFF2-40B4-BE49-F238E27FC236}">
                  <a16:creationId xmlns:a16="http://schemas.microsoft.com/office/drawing/2014/main" id="{9F5BAC79-6A0F-434E-B6E6-097A57932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610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5" name="WordArt 27">
              <a:extLst>
                <a:ext uri="{FF2B5EF4-FFF2-40B4-BE49-F238E27FC236}">
                  <a16:creationId xmlns:a16="http://schemas.microsoft.com/office/drawing/2014/main" id="{E1055AE7-A497-4D6B-817D-CFF62B1371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631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36" name="WordArt 28">
              <a:extLst>
                <a:ext uri="{FF2B5EF4-FFF2-40B4-BE49-F238E27FC236}">
                  <a16:creationId xmlns:a16="http://schemas.microsoft.com/office/drawing/2014/main" id="{DBF863F4-3CBA-49DC-A11D-3C2D71E0A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0" y="133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37" name="WordArt 29">
              <a:extLst>
                <a:ext uri="{FF2B5EF4-FFF2-40B4-BE49-F238E27FC236}">
                  <a16:creationId xmlns:a16="http://schemas.microsoft.com/office/drawing/2014/main" id="{EAE50E42-4BB4-4A98-8C98-A3F1DB712B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5" y="98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38" name="WordArt 30">
              <a:extLst>
                <a:ext uri="{FF2B5EF4-FFF2-40B4-BE49-F238E27FC236}">
                  <a16:creationId xmlns:a16="http://schemas.microsoft.com/office/drawing/2014/main" id="{4D232C7E-F624-479F-BDC0-8A09C434B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98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39" name="WordArt 31">
              <a:extLst>
                <a:ext uri="{FF2B5EF4-FFF2-40B4-BE49-F238E27FC236}">
                  <a16:creationId xmlns:a16="http://schemas.microsoft.com/office/drawing/2014/main" id="{9636A05D-AC51-4A06-B302-261CCD0DE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693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0" name="WordArt 32">
              <a:extLst>
                <a:ext uri="{FF2B5EF4-FFF2-40B4-BE49-F238E27FC236}">
                  <a16:creationId xmlns:a16="http://schemas.microsoft.com/office/drawing/2014/main" id="{3FC7099A-65E4-447C-BA62-6A57B0BA90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839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1" name="WordArt 33">
              <a:extLst>
                <a:ext uri="{FF2B5EF4-FFF2-40B4-BE49-F238E27FC236}">
                  <a16:creationId xmlns:a16="http://schemas.microsoft.com/office/drawing/2014/main" id="{33D4B031-BB8A-4363-A648-2CE326E3CA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1172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2" name="WordArt 34">
              <a:extLst>
                <a:ext uri="{FF2B5EF4-FFF2-40B4-BE49-F238E27FC236}">
                  <a16:creationId xmlns:a16="http://schemas.microsoft.com/office/drawing/2014/main" id="{5B0321DF-4F07-40F6-8A20-16BE383FB4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1276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3" name="WordArt 35">
              <a:extLst>
                <a:ext uri="{FF2B5EF4-FFF2-40B4-BE49-F238E27FC236}">
                  <a16:creationId xmlns:a16="http://schemas.microsoft.com/office/drawing/2014/main" id="{DE0FE202-5DBC-4813-BE22-0BF6C3F9B0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4" name="WordArt 36">
              <a:extLst>
                <a:ext uri="{FF2B5EF4-FFF2-40B4-BE49-F238E27FC236}">
                  <a16:creationId xmlns:a16="http://schemas.microsoft.com/office/drawing/2014/main" id="{8E23B254-A907-47A6-AB2D-145B2C35F4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115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5" name="WordArt 37">
              <a:extLst>
                <a:ext uri="{FF2B5EF4-FFF2-40B4-BE49-F238E27FC236}">
                  <a16:creationId xmlns:a16="http://schemas.microsoft.com/office/drawing/2014/main" id="{EE519639-EB7C-4D6D-A590-6ECD948E1F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8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6" name="WordArt 38">
              <a:extLst>
                <a:ext uri="{FF2B5EF4-FFF2-40B4-BE49-F238E27FC236}">
                  <a16:creationId xmlns:a16="http://schemas.microsoft.com/office/drawing/2014/main" id="{C22469C7-DABC-45EA-833D-B961AD0BE5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3" y="69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47" name="AutoShape 39">
              <a:extLst>
                <a:ext uri="{FF2B5EF4-FFF2-40B4-BE49-F238E27FC236}">
                  <a16:creationId xmlns:a16="http://schemas.microsoft.com/office/drawing/2014/main" id="{E269B690-C489-4A5D-9CDC-F1E42FF199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00000">
              <a:off x="748" y="838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8" name="AutoShape 40">
              <a:extLst>
                <a:ext uri="{FF2B5EF4-FFF2-40B4-BE49-F238E27FC236}">
                  <a16:creationId xmlns:a16="http://schemas.microsoft.com/office/drawing/2014/main" id="{5ADF20BD-ECA4-4305-80FC-056A5B0C3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" y="1026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9" name="Oval 41">
              <a:extLst>
                <a:ext uri="{FF2B5EF4-FFF2-40B4-BE49-F238E27FC236}">
                  <a16:creationId xmlns:a16="http://schemas.microsoft.com/office/drawing/2014/main" id="{32594D80-9579-4643-978A-4FBC0EDCB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3" name="Group 255">
            <a:extLst>
              <a:ext uri="{FF2B5EF4-FFF2-40B4-BE49-F238E27FC236}">
                <a16:creationId xmlns:a16="http://schemas.microsoft.com/office/drawing/2014/main" id="{F0C9A548-3B73-4FF4-961A-50E07666E01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442" y="527"/>
            <a:chExt cx="998" cy="998"/>
          </a:xfrm>
        </p:grpSpPr>
        <p:sp>
          <p:nvSpPr>
            <p:cNvPr id="68611" name="Oval 3">
              <a:extLst>
                <a:ext uri="{FF2B5EF4-FFF2-40B4-BE49-F238E27FC236}">
                  <a16:creationId xmlns:a16="http://schemas.microsoft.com/office/drawing/2014/main" id="{06A7C8A9-BDC3-4D52-96AB-FFEB42678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7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2" name="Oval 4">
              <a:extLst>
                <a:ext uri="{FF2B5EF4-FFF2-40B4-BE49-F238E27FC236}">
                  <a16:creationId xmlns:a16="http://schemas.microsoft.com/office/drawing/2014/main" id="{B1187D3A-7094-46BB-A682-0F6317FFC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574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3" name="Oval 5">
              <a:extLst>
                <a:ext uri="{FF2B5EF4-FFF2-40B4-BE49-F238E27FC236}">
                  <a16:creationId xmlns:a16="http://schemas.microsoft.com/office/drawing/2014/main" id="{9B022BFF-8B88-4C47-B717-27AEE05937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14" y="600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4" name="Oval 6">
              <a:extLst>
                <a:ext uri="{FF2B5EF4-FFF2-40B4-BE49-F238E27FC236}">
                  <a16:creationId xmlns:a16="http://schemas.microsoft.com/office/drawing/2014/main" id="{8BA6EDBB-79DE-4448-AF08-7F804F01F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" y="610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5" name="WordArt 7">
              <a:extLst>
                <a:ext uri="{FF2B5EF4-FFF2-40B4-BE49-F238E27FC236}">
                  <a16:creationId xmlns:a16="http://schemas.microsoft.com/office/drawing/2014/main" id="{61C959DA-6D55-4A5D-9012-6A5EF8F28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11" y="631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16" name="WordArt 8">
              <a:extLst>
                <a:ext uri="{FF2B5EF4-FFF2-40B4-BE49-F238E27FC236}">
                  <a16:creationId xmlns:a16="http://schemas.microsoft.com/office/drawing/2014/main" id="{A1D6B967-900B-439B-B510-F0A41028E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20" y="133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17" name="WordArt 9">
              <a:extLst>
                <a:ext uri="{FF2B5EF4-FFF2-40B4-BE49-F238E27FC236}">
                  <a16:creationId xmlns:a16="http://schemas.microsoft.com/office/drawing/2014/main" id="{0EF00F76-2707-4ED4-81F1-3BAC3FE80C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98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18" name="WordArt 10">
              <a:extLst>
                <a:ext uri="{FF2B5EF4-FFF2-40B4-BE49-F238E27FC236}">
                  <a16:creationId xmlns:a16="http://schemas.microsoft.com/office/drawing/2014/main" id="{830F535F-D79B-4050-9210-E32A66D259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46" y="98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19" name="WordArt 11">
              <a:extLst>
                <a:ext uri="{FF2B5EF4-FFF2-40B4-BE49-F238E27FC236}">
                  <a16:creationId xmlns:a16="http://schemas.microsoft.com/office/drawing/2014/main" id="{83A9AB39-7415-441A-B224-B7D70C742F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693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0" name="WordArt 12">
              <a:extLst>
                <a:ext uri="{FF2B5EF4-FFF2-40B4-BE49-F238E27FC236}">
                  <a16:creationId xmlns:a16="http://schemas.microsoft.com/office/drawing/2014/main" id="{1F811CDD-2EC3-46EE-B5EE-3D0A69F96F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839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1" name="WordArt 13">
              <a:extLst>
                <a:ext uri="{FF2B5EF4-FFF2-40B4-BE49-F238E27FC236}">
                  <a16:creationId xmlns:a16="http://schemas.microsoft.com/office/drawing/2014/main" id="{D6E1860A-3A0A-4107-9639-1B83AC6582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1172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2" name="WordArt 14">
              <a:extLst>
                <a:ext uri="{FF2B5EF4-FFF2-40B4-BE49-F238E27FC236}">
                  <a16:creationId xmlns:a16="http://schemas.microsoft.com/office/drawing/2014/main" id="{F90532DB-F751-450B-B8E1-6EAA6C3F9A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1276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3" name="WordArt 15">
              <a:extLst>
                <a:ext uri="{FF2B5EF4-FFF2-40B4-BE49-F238E27FC236}">
                  <a16:creationId xmlns:a16="http://schemas.microsoft.com/office/drawing/2014/main" id="{9988211C-8E84-46AC-954D-2FF7AFEFE8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4" y="12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4" name="WordArt 16">
              <a:extLst>
                <a:ext uri="{FF2B5EF4-FFF2-40B4-BE49-F238E27FC236}">
                  <a16:creationId xmlns:a16="http://schemas.microsoft.com/office/drawing/2014/main" id="{1385819F-FDCF-446E-AD79-16C16C9DD2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115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5" name="WordArt 17">
              <a:extLst>
                <a:ext uri="{FF2B5EF4-FFF2-40B4-BE49-F238E27FC236}">
                  <a16:creationId xmlns:a16="http://schemas.microsoft.com/office/drawing/2014/main" id="{B2B1C144-559C-4F98-8DA7-46AC5B2C91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8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6" name="WordArt 18">
              <a:extLst>
                <a:ext uri="{FF2B5EF4-FFF2-40B4-BE49-F238E27FC236}">
                  <a16:creationId xmlns:a16="http://schemas.microsoft.com/office/drawing/2014/main" id="{50AAB9A9-E13E-4ACE-9E28-770178905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33" y="69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27" name="AutoShape 19">
              <a:extLst>
                <a:ext uri="{FF2B5EF4-FFF2-40B4-BE49-F238E27FC236}">
                  <a16:creationId xmlns:a16="http://schemas.microsoft.com/office/drawing/2014/main" id="{EFACDA86-D4A6-4DC8-82FC-D9B8551B0F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1969" y="864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0" name="AutoShape 242">
              <a:extLst>
                <a:ext uri="{FF2B5EF4-FFF2-40B4-BE49-F238E27FC236}">
                  <a16:creationId xmlns:a16="http://schemas.microsoft.com/office/drawing/2014/main" id="{0A4502BD-4F97-4857-A43B-B9618A95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102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9" name="Oval 21">
              <a:extLst>
                <a:ext uri="{FF2B5EF4-FFF2-40B4-BE49-F238E27FC236}">
                  <a16:creationId xmlns:a16="http://schemas.microsoft.com/office/drawing/2014/main" id="{954B4309-F5C2-44D0-8673-3C8D1DD05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4" name="Group 256">
            <a:extLst>
              <a:ext uri="{FF2B5EF4-FFF2-40B4-BE49-F238E27FC236}">
                <a16:creationId xmlns:a16="http://schemas.microsoft.com/office/drawing/2014/main" id="{B6FCB734-F526-471B-864D-A14D2644842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1" y="527"/>
            <a:chExt cx="998" cy="998"/>
          </a:xfrm>
        </p:grpSpPr>
        <p:sp>
          <p:nvSpPr>
            <p:cNvPr id="68651" name="Oval 43">
              <a:extLst>
                <a:ext uri="{FF2B5EF4-FFF2-40B4-BE49-F238E27FC236}">
                  <a16:creationId xmlns:a16="http://schemas.microsoft.com/office/drawing/2014/main" id="{F51167CE-0BE2-434D-BDD9-64EC8ECA1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527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2" name="Oval 44">
              <a:extLst>
                <a:ext uri="{FF2B5EF4-FFF2-40B4-BE49-F238E27FC236}">
                  <a16:creationId xmlns:a16="http://schemas.microsoft.com/office/drawing/2014/main" id="{A77D6158-272F-4140-B41F-DBC752F8E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574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3" name="Oval 45">
              <a:extLst>
                <a:ext uri="{FF2B5EF4-FFF2-40B4-BE49-F238E27FC236}">
                  <a16:creationId xmlns:a16="http://schemas.microsoft.com/office/drawing/2014/main" id="{EAD85DD6-CA50-4057-AEA5-5AE4AC6C1B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93" y="600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4" name="Oval 46">
              <a:extLst>
                <a:ext uri="{FF2B5EF4-FFF2-40B4-BE49-F238E27FC236}">
                  <a16:creationId xmlns:a16="http://schemas.microsoft.com/office/drawing/2014/main" id="{F3382AD9-A958-4A0A-A2F1-ECAF2C1C2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610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5" name="WordArt 47">
              <a:extLst>
                <a:ext uri="{FF2B5EF4-FFF2-40B4-BE49-F238E27FC236}">
                  <a16:creationId xmlns:a16="http://schemas.microsoft.com/office/drawing/2014/main" id="{C4D40F7C-B3BD-408E-A48C-FF728E0B30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0" y="631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56" name="WordArt 48">
              <a:extLst>
                <a:ext uri="{FF2B5EF4-FFF2-40B4-BE49-F238E27FC236}">
                  <a16:creationId xmlns:a16="http://schemas.microsoft.com/office/drawing/2014/main" id="{0A6B54D0-424B-429F-BAC8-9387B2CEFA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9" y="133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57" name="WordArt 49">
              <a:extLst>
                <a:ext uri="{FF2B5EF4-FFF2-40B4-BE49-F238E27FC236}">
                  <a16:creationId xmlns:a16="http://schemas.microsoft.com/office/drawing/2014/main" id="{791988BB-A30A-46EB-8188-D4D35825DF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4" y="98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58" name="WordArt 50">
              <a:extLst>
                <a:ext uri="{FF2B5EF4-FFF2-40B4-BE49-F238E27FC236}">
                  <a16:creationId xmlns:a16="http://schemas.microsoft.com/office/drawing/2014/main" id="{15F7E9DE-8486-4961-AA91-67D1576E1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25" y="98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59" name="WordArt 51">
              <a:extLst>
                <a:ext uri="{FF2B5EF4-FFF2-40B4-BE49-F238E27FC236}">
                  <a16:creationId xmlns:a16="http://schemas.microsoft.com/office/drawing/2014/main" id="{77CE7A2D-45D2-409A-B3CD-7B4A2861E0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87" y="693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0" name="WordArt 52">
              <a:extLst>
                <a:ext uri="{FF2B5EF4-FFF2-40B4-BE49-F238E27FC236}">
                  <a16:creationId xmlns:a16="http://schemas.microsoft.com/office/drawing/2014/main" id="{97C60F91-1897-4773-9F0E-52E8678003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1" y="839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1" name="WordArt 53">
              <a:extLst>
                <a:ext uri="{FF2B5EF4-FFF2-40B4-BE49-F238E27FC236}">
                  <a16:creationId xmlns:a16="http://schemas.microsoft.com/office/drawing/2014/main" id="{FCF59C17-1C3B-4D70-B226-0555279A06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1" y="1172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2" name="WordArt 54">
              <a:extLst>
                <a:ext uri="{FF2B5EF4-FFF2-40B4-BE49-F238E27FC236}">
                  <a16:creationId xmlns:a16="http://schemas.microsoft.com/office/drawing/2014/main" id="{72D15BA4-D5BE-4DB6-98E5-931E05623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87" y="1276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3" name="WordArt 55">
              <a:extLst>
                <a:ext uri="{FF2B5EF4-FFF2-40B4-BE49-F238E27FC236}">
                  <a16:creationId xmlns:a16="http://schemas.microsoft.com/office/drawing/2014/main" id="{35ED81C3-3FBD-4ACE-9BA6-B748EF0385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3" y="12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4" name="WordArt 56">
              <a:extLst>
                <a:ext uri="{FF2B5EF4-FFF2-40B4-BE49-F238E27FC236}">
                  <a16:creationId xmlns:a16="http://schemas.microsoft.com/office/drawing/2014/main" id="{6E04152C-5577-4798-8EF8-3ACE0B3BC8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115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5" name="WordArt 57">
              <a:extLst>
                <a:ext uri="{FF2B5EF4-FFF2-40B4-BE49-F238E27FC236}">
                  <a16:creationId xmlns:a16="http://schemas.microsoft.com/office/drawing/2014/main" id="{AD27DD78-8C8C-475D-9788-FF4FAB6E5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8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6" name="WordArt 58">
              <a:extLst>
                <a:ext uri="{FF2B5EF4-FFF2-40B4-BE49-F238E27FC236}">
                  <a16:creationId xmlns:a16="http://schemas.microsoft.com/office/drawing/2014/main" id="{789ECBAF-648E-4B28-9D19-0F011D779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2" y="69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67" name="AutoShape 59">
              <a:extLst>
                <a:ext uri="{FF2B5EF4-FFF2-40B4-BE49-F238E27FC236}">
                  <a16:creationId xmlns:a16="http://schemas.microsoft.com/office/drawing/2014/main" id="{5F3BCA06-B22E-4079-B145-6A7FCC5644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3162" y="913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1" name="AutoShape 243">
              <a:extLst>
                <a:ext uri="{FF2B5EF4-FFF2-40B4-BE49-F238E27FC236}">
                  <a16:creationId xmlns:a16="http://schemas.microsoft.com/office/drawing/2014/main" id="{92C39F32-B8E8-4035-8B77-D98DAB4A4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102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9" name="Oval 61">
              <a:extLst>
                <a:ext uri="{FF2B5EF4-FFF2-40B4-BE49-F238E27FC236}">
                  <a16:creationId xmlns:a16="http://schemas.microsoft.com/office/drawing/2014/main" id="{EDEB336B-F505-4080-A74D-FD05B6727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5" name="Group 257">
            <a:extLst>
              <a:ext uri="{FF2B5EF4-FFF2-40B4-BE49-F238E27FC236}">
                <a16:creationId xmlns:a16="http://schemas.microsoft.com/office/drawing/2014/main" id="{366F8016-5B1A-4C41-AC71-E2BA1E3F198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3800" y="527"/>
            <a:chExt cx="998" cy="998"/>
          </a:xfrm>
        </p:grpSpPr>
        <p:sp>
          <p:nvSpPr>
            <p:cNvPr id="68671" name="Oval 63">
              <a:extLst>
                <a:ext uri="{FF2B5EF4-FFF2-40B4-BE49-F238E27FC236}">
                  <a16:creationId xmlns:a16="http://schemas.microsoft.com/office/drawing/2014/main" id="{DB665DAA-FED2-415F-A2BF-40F614376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527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2" name="Oval 64">
              <a:extLst>
                <a:ext uri="{FF2B5EF4-FFF2-40B4-BE49-F238E27FC236}">
                  <a16:creationId xmlns:a16="http://schemas.microsoft.com/office/drawing/2014/main" id="{64FC1E51-E786-417B-96A0-B7123EA35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574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3" name="Oval 65">
              <a:extLst>
                <a:ext uri="{FF2B5EF4-FFF2-40B4-BE49-F238E27FC236}">
                  <a16:creationId xmlns:a16="http://schemas.microsoft.com/office/drawing/2014/main" id="{2966002B-778F-4BF8-B929-529177AC6C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72" y="600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4" name="Oval 66">
              <a:extLst>
                <a:ext uri="{FF2B5EF4-FFF2-40B4-BE49-F238E27FC236}">
                  <a16:creationId xmlns:a16="http://schemas.microsoft.com/office/drawing/2014/main" id="{49AC6772-F805-462D-B700-94D009AF5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610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5" name="WordArt 67">
              <a:extLst>
                <a:ext uri="{FF2B5EF4-FFF2-40B4-BE49-F238E27FC236}">
                  <a16:creationId xmlns:a16="http://schemas.microsoft.com/office/drawing/2014/main" id="{2C80A926-F826-4967-929F-72C72A4CD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9" y="631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76" name="WordArt 68">
              <a:extLst>
                <a:ext uri="{FF2B5EF4-FFF2-40B4-BE49-F238E27FC236}">
                  <a16:creationId xmlns:a16="http://schemas.microsoft.com/office/drawing/2014/main" id="{2BC4DD60-8B3E-4F63-9DB8-4EE86CABA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8" y="133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77" name="WordArt 69">
              <a:extLst>
                <a:ext uri="{FF2B5EF4-FFF2-40B4-BE49-F238E27FC236}">
                  <a16:creationId xmlns:a16="http://schemas.microsoft.com/office/drawing/2014/main" id="{50353D1F-0B11-4F8D-A142-F64B5BB46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53" y="98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78" name="WordArt 70">
              <a:extLst>
                <a:ext uri="{FF2B5EF4-FFF2-40B4-BE49-F238E27FC236}">
                  <a16:creationId xmlns:a16="http://schemas.microsoft.com/office/drawing/2014/main" id="{FF0C5A70-00F8-4774-A296-80999A7AB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04" y="98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79" name="WordArt 71">
              <a:extLst>
                <a:ext uri="{FF2B5EF4-FFF2-40B4-BE49-F238E27FC236}">
                  <a16:creationId xmlns:a16="http://schemas.microsoft.com/office/drawing/2014/main" id="{0FDB6326-EE0D-42D1-A846-5D8B49F6C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66" y="693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0" name="WordArt 72">
              <a:extLst>
                <a:ext uri="{FF2B5EF4-FFF2-40B4-BE49-F238E27FC236}">
                  <a16:creationId xmlns:a16="http://schemas.microsoft.com/office/drawing/2014/main" id="{9E392493-CA9A-4302-AEA9-C9F1CB406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0" y="839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1" name="WordArt 73">
              <a:extLst>
                <a:ext uri="{FF2B5EF4-FFF2-40B4-BE49-F238E27FC236}">
                  <a16:creationId xmlns:a16="http://schemas.microsoft.com/office/drawing/2014/main" id="{3203F47F-0620-44DC-9D47-14CB3132A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0" y="1172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2" name="WordArt 74">
              <a:extLst>
                <a:ext uri="{FF2B5EF4-FFF2-40B4-BE49-F238E27FC236}">
                  <a16:creationId xmlns:a16="http://schemas.microsoft.com/office/drawing/2014/main" id="{B5D4F4B4-14DA-4246-9595-D7CC13099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66" y="1276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3" name="WordArt 75">
              <a:extLst>
                <a:ext uri="{FF2B5EF4-FFF2-40B4-BE49-F238E27FC236}">
                  <a16:creationId xmlns:a16="http://schemas.microsoft.com/office/drawing/2014/main" id="{591DA0FC-364E-4FB7-957B-3A4F718DA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2" y="12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4" name="WordArt 76">
              <a:extLst>
                <a:ext uri="{FF2B5EF4-FFF2-40B4-BE49-F238E27FC236}">
                  <a16:creationId xmlns:a16="http://schemas.microsoft.com/office/drawing/2014/main" id="{E4616C5C-EC7A-439D-B6D2-207F06CFC5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66" y="115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5" name="WordArt 77">
              <a:extLst>
                <a:ext uri="{FF2B5EF4-FFF2-40B4-BE49-F238E27FC236}">
                  <a16:creationId xmlns:a16="http://schemas.microsoft.com/office/drawing/2014/main" id="{3817BBD2-8752-4494-B47A-E7C3E51A2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66" y="8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6" name="WordArt 78">
              <a:extLst>
                <a:ext uri="{FF2B5EF4-FFF2-40B4-BE49-F238E27FC236}">
                  <a16:creationId xmlns:a16="http://schemas.microsoft.com/office/drawing/2014/main" id="{5BD4A7FE-C9F1-4C17-995A-AD648F8962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1" y="69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87" name="AutoShape 79">
              <a:extLst>
                <a:ext uri="{FF2B5EF4-FFF2-40B4-BE49-F238E27FC236}">
                  <a16:creationId xmlns:a16="http://schemas.microsoft.com/office/drawing/2014/main" id="{B850F33D-59F5-46D5-A64F-462FF16638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345" y="957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2" name="AutoShape 244">
              <a:extLst>
                <a:ext uri="{FF2B5EF4-FFF2-40B4-BE49-F238E27FC236}">
                  <a16:creationId xmlns:a16="http://schemas.microsoft.com/office/drawing/2014/main" id="{27479416-CD7A-4965-8EAB-B654E4EC3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8" y="1021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9" name="Oval 81">
              <a:extLst>
                <a:ext uri="{FF2B5EF4-FFF2-40B4-BE49-F238E27FC236}">
                  <a16:creationId xmlns:a16="http://schemas.microsoft.com/office/drawing/2014/main" id="{FC642CBA-0A5D-40E6-9FE9-53F7C75AA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6" name="Group 258">
            <a:extLst>
              <a:ext uri="{FF2B5EF4-FFF2-40B4-BE49-F238E27FC236}">
                <a16:creationId xmlns:a16="http://schemas.microsoft.com/office/drawing/2014/main" id="{FF48516F-5807-4BF1-8266-EEBB9E74F98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4980" y="527"/>
            <a:chExt cx="998" cy="998"/>
          </a:xfrm>
        </p:grpSpPr>
        <p:sp>
          <p:nvSpPr>
            <p:cNvPr id="68691" name="Oval 83">
              <a:extLst>
                <a:ext uri="{FF2B5EF4-FFF2-40B4-BE49-F238E27FC236}">
                  <a16:creationId xmlns:a16="http://schemas.microsoft.com/office/drawing/2014/main" id="{D002ADC8-AD12-40AC-A4B6-CE28A9F98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7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2" name="Oval 84">
              <a:extLst>
                <a:ext uri="{FF2B5EF4-FFF2-40B4-BE49-F238E27FC236}">
                  <a16:creationId xmlns:a16="http://schemas.microsoft.com/office/drawing/2014/main" id="{0CED1A97-2B79-470C-8C87-DB506A3AF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574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3" name="Oval 85">
              <a:extLst>
                <a:ext uri="{FF2B5EF4-FFF2-40B4-BE49-F238E27FC236}">
                  <a16:creationId xmlns:a16="http://schemas.microsoft.com/office/drawing/2014/main" id="{313DCF8B-70AF-4B08-9CCE-C8D4F7595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52" y="600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4" name="Oval 86">
              <a:extLst>
                <a:ext uri="{FF2B5EF4-FFF2-40B4-BE49-F238E27FC236}">
                  <a16:creationId xmlns:a16="http://schemas.microsoft.com/office/drawing/2014/main" id="{6EF0BD0F-2851-4BF6-81C7-E0428AE35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610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5" name="WordArt 87">
              <a:extLst>
                <a:ext uri="{FF2B5EF4-FFF2-40B4-BE49-F238E27FC236}">
                  <a16:creationId xmlns:a16="http://schemas.microsoft.com/office/drawing/2014/main" id="{AC8AEC56-D468-4B32-8866-339520D6A7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631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96" name="WordArt 88">
              <a:extLst>
                <a:ext uri="{FF2B5EF4-FFF2-40B4-BE49-F238E27FC236}">
                  <a16:creationId xmlns:a16="http://schemas.microsoft.com/office/drawing/2014/main" id="{BEA078FB-981D-4FCF-B02E-AF5DF8DFD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8" y="133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97" name="WordArt 89">
              <a:extLst>
                <a:ext uri="{FF2B5EF4-FFF2-40B4-BE49-F238E27FC236}">
                  <a16:creationId xmlns:a16="http://schemas.microsoft.com/office/drawing/2014/main" id="{082C9DCF-6EA5-4DEC-AD4E-6E96439CF4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33" y="98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98" name="WordArt 90">
              <a:extLst>
                <a:ext uri="{FF2B5EF4-FFF2-40B4-BE49-F238E27FC236}">
                  <a16:creationId xmlns:a16="http://schemas.microsoft.com/office/drawing/2014/main" id="{5EFCE39D-C388-484D-840F-161766361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4" y="98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699" name="WordArt 91">
              <a:extLst>
                <a:ext uri="{FF2B5EF4-FFF2-40B4-BE49-F238E27FC236}">
                  <a16:creationId xmlns:a16="http://schemas.microsoft.com/office/drawing/2014/main" id="{01A1D43B-0489-4EF1-833B-ACE4D5D49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46" y="693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0" name="WordArt 92">
              <a:extLst>
                <a:ext uri="{FF2B5EF4-FFF2-40B4-BE49-F238E27FC236}">
                  <a16:creationId xmlns:a16="http://schemas.microsoft.com/office/drawing/2014/main" id="{65595494-AEB8-4412-9AAB-B1C0F4F923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70" y="839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1" name="WordArt 93">
              <a:extLst>
                <a:ext uri="{FF2B5EF4-FFF2-40B4-BE49-F238E27FC236}">
                  <a16:creationId xmlns:a16="http://schemas.microsoft.com/office/drawing/2014/main" id="{D676193F-1E74-4AEC-B368-81DCE73B68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70" y="1172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2" name="WordArt 94">
              <a:extLst>
                <a:ext uri="{FF2B5EF4-FFF2-40B4-BE49-F238E27FC236}">
                  <a16:creationId xmlns:a16="http://schemas.microsoft.com/office/drawing/2014/main" id="{E30766D7-DA23-4E10-99AA-D177D8609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46" y="1276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3" name="WordArt 95">
              <a:extLst>
                <a:ext uri="{FF2B5EF4-FFF2-40B4-BE49-F238E27FC236}">
                  <a16:creationId xmlns:a16="http://schemas.microsoft.com/office/drawing/2014/main" id="{5E9BAD7B-41FF-43F9-A61A-70DF82845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92" y="12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4" name="WordArt 96">
              <a:extLst>
                <a:ext uri="{FF2B5EF4-FFF2-40B4-BE49-F238E27FC236}">
                  <a16:creationId xmlns:a16="http://schemas.microsoft.com/office/drawing/2014/main" id="{864F880B-1447-4148-AFF6-9BFBF13A3A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6" y="115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5" name="WordArt 97">
              <a:extLst>
                <a:ext uri="{FF2B5EF4-FFF2-40B4-BE49-F238E27FC236}">
                  <a16:creationId xmlns:a16="http://schemas.microsoft.com/office/drawing/2014/main" id="{0C5E5AC1-C428-491D-93EF-AC09E0C2C3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6" y="8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6" name="WordArt 98">
              <a:extLst>
                <a:ext uri="{FF2B5EF4-FFF2-40B4-BE49-F238E27FC236}">
                  <a16:creationId xmlns:a16="http://schemas.microsoft.com/office/drawing/2014/main" id="{2F990ACB-9D31-42CD-A0B4-C0C7BDA672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71" y="69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07" name="AutoShape 99">
              <a:extLst>
                <a:ext uri="{FF2B5EF4-FFF2-40B4-BE49-F238E27FC236}">
                  <a16:creationId xmlns:a16="http://schemas.microsoft.com/office/drawing/2014/main" id="{817FD59A-7E55-431F-B519-BB2CC8E868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300000">
              <a:off x="5499" y="992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4" name="AutoShape 246">
              <a:extLst>
                <a:ext uri="{FF2B5EF4-FFF2-40B4-BE49-F238E27FC236}">
                  <a16:creationId xmlns:a16="http://schemas.microsoft.com/office/drawing/2014/main" id="{205BAAAA-A873-480B-9365-63BC402AD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" y="1031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9" name="Oval 101">
              <a:extLst>
                <a:ext uri="{FF2B5EF4-FFF2-40B4-BE49-F238E27FC236}">
                  <a16:creationId xmlns:a16="http://schemas.microsoft.com/office/drawing/2014/main" id="{4FB8CC44-6902-4B02-A727-A1F6A4A8C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71" name="Group 263">
            <a:extLst>
              <a:ext uri="{FF2B5EF4-FFF2-40B4-BE49-F238E27FC236}">
                <a16:creationId xmlns:a16="http://schemas.microsoft.com/office/drawing/2014/main" id="{47E9DE00-5031-4816-A030-9E8A0A96B9A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" y="1752"/>
            <a:chExt cx="998" cy="998"/>
          </a:xfrm>
        </p:grpSpPr>
        <p:sp>
          <p:nvSpPr>
            <p:cNvPr id="68711" name="Oval 103">
              <a:extLst>
                <a:ext uri="{FF2B5EF4-FFF2-40B4-BE49-F238E27FC236}">
                  <a16:creationId xmlns:a16="http://schemas.microsoft.com/office/drawing/2014/main" id="{DECCB441-7D53-4D5B-A88C-1F983C3D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2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2" name="Oval 104">
              <a:extLst>
                <a:ext uri="{FF2B5EF4-FFF2-40B4-BE49-F238E27FC236}">
                  <a16:creationId xmlns:a16="http://schemas.microsoft.com/office/drawing/2014/main" id="{80B2AB69-D9A1-4BCA-9078-12881165A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799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3" name="Oval 105">
              <a:extLst>
                <a:ext uri="{FF2B5EF4-FFF2-40B4-BE49-F238E27FC236}">
                  <a16:creationId xmlns:a16="http://schemas.microsoft.com/office/drawing/2014/main" id="{236C5E7F-2F1A-454D-9146-9CC221F267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" y="1825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4" name="Oval 106">
              <a:extLst>
                <a:ext uri="{FF2B5EF4-FFF2-40B4-BE49-F238E27FC236}">
                  <a16:creationId xmlns:a16="http://schemas.microsoft.com/office/drawing/2014/main" id="{FC52414B-BA15-470B-8EDC-E39F8C0BD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1835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5" name="WordArt 107">
              <a:extLst>
                <a:ext uri="{FF2B5EF4-FFF2-40B4-BE49-F238E27FC236}">
                  <a16:creationId xmlns:a16="http://schemas.microsoft.com/office/drawing/2014/main" id="{D9EAD8F3-06E8-499D-82EE-62DF8D1CFC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1856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16" name="WordArt 108">
              <a:extLst>
                <a:ext uri="{FF2B5EF4-FFF2-40B4-BE49-F238E27FC236}">
                  <a16:creationId xmlns:a16="http://schemas.microsoft.com/office/drawing/2014/main" id="{F83BEA34-4ABA-440F-8E5C-0805AFD572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0" y="2563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17" name="WordArt 109">
              <a:extLst>
                <a:ext uri="{FF2B5EF4-FFF2-40B4-BE49-F238E27FC236}">
                  <a16:creationId xmlns:a16="http://schemas.microsoft.com/office/drawing/2014/main" id="{2983D77D-542E-41E1-A544-CB00F61A2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5" y="2210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18" name="WordArt 110">
              <a:extLst>
                <a:ext uri="{FF2B5EF4-FFF2-40B4-BE49-F238E27FC236}">
                  <a16:creationId xmlns:a16="http://schemas.microsoft.com/office/drawing/2014/main" id="{0EA6CC07-C54E-4555-9128-DAB971A246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221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19" name="WordArt 111">
              <a:extLst>
                <a:ext uri="{FF2B5EF4-FFF2-40B4-BE49-F238E27FC236}">
                  <a16:creationId xmlns:a16="http://schemas.microsoft.com/office/drawing/2014/main" id="{C50CD1DB-59DC-48AF-A0F9-CD28B90FD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1918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0" name="WordArt 112">
              <a:extLst>
                <a:ext uri="{FF2B5EF4-FFF2-40B4-BE49-F238E27FC236}">
                  <a16:creationId xmlns:a16="http://schemas.microsoft.com/office/drawing/2014/main" id="{9768239A-C445-4709-973E-4FF67C55D8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206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1" name="WordArt 113">
              <a:extLst>
                <a:ext uri="{FF2B5EF4-FFF2-40B4-BE49-F238E27FC236}">
                  <a16:creationId xmlns:a16="http://schemas.microsoft.com/office/drawing/2014/main" id="{4EAE386E-54EB-43DD-9416-846AB69E16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239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2" name="WordArt 114">
              <a:extLst>
                <a:ext uri="{FF2B5EF4-FFF2-40B4-BE49-F238E27FC236}">
                  <a16:creationId xmlns:a16="http://schemas.microsoft.com/office/drawing/2014/main" id="{F9F9F27C-F4F7-4C7C-95FE-2D29E69660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2501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3" name="WordArt 115">
              <a:extLst>
                <a:ext uri="{FF2B5EF4-FFF2-40B4-BE49-F238E27FC236}">
                  <a16:creationId xmlns:a16="http://schemas.microsoft.com/office/drawing/2014/main" id="{886603E1-F41B-4B98-BD75-96D68B60A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50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4" name="WordArt 116">
              <a:extLst>
                <a:ext uri="{FF2B5EF4-FFF2-40B4-BE49-F238E27FC236}">
                  <a16:creationId xmlns:a16="http://schemas.microsoft.com/office/drawing/2014/main" id="{415CA861-B1A0-4216-ADA1-C9A4B53F77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23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5" name="WordArt 117">
              <a:extLst>
                <a:ext uri="{FF2B5EF4-FFF2-40B4-BE49-F238E27FC236}">
                  <a16:creationId xmlns:a16="http://schemas.microsoft.com/office/drawing/2014/main" id="{6EB66401-DFA9-4E74-9054-0091CB8FD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204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6" name="WordArt 118">
              <a:extLst>
                <a:ext uri="{FF2B5EF4-FFF2-40B4-BE49-F238E27FC236}">
                  <a16:creationId xmlns:a16="http://schemas.microsoft.com/office/drawing/2014/main" id="{43BB84FB-BE1B-4D7A-AED5-DAF6FDEA8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3" y="19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27" name="AutoShape 119">
              <a:extLst>
                <a:ext uri="{FF2B5EF4-FFF2-40B4-BE49-F238E27FC236}">
                  <a16:creationId xmlns:a16="http://schemas.microsoft.com/office/drawing/2014/main" id="{58E08EA2-5DBB-433B-9C5B-97974577A9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4100000">
              <a:off x="743" y="2236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5" name="AutoShape 247">
              <a:extLst>
                <a:ext uri="{FF2B5EF4-FFF2-40B4-BE49-F238E27FC236}">
                  <a16:creationId xmlns:a16="http://schemas.microsoft.com/office/drawing/2014/main" id="{42EC4248-6CDE-4A9F-8002-B12AA1BE9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248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9" name="Oval 121">
              <a:extLst>
                <a:ext uri="{FF2B5EF4-FFF2-40B4-BE49-F238E27FC236}">
                  <a16:creationId xmlns:a16="http://schemas.microsoft.com/office/drawing/2014/main" id="{EA831459-08E8-4636-B3E1-EA5A449A6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70" name="Group 262">
            <a:extLst>
              <a:ext uri="{FF2B5EF4-FFF2-40B4-BE49-F238E27FC236}">
                <a16:creationId xmlns:a16="http://schemas.microsoft.com/office/drawing/2014/main" id="{72FBF4A3-258C-4525-AFE6-A8A565EFC06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1442" y="1752"/>
            <a:chExt cx="998" cy="998"/>
          </a:xfrm>
        </p:grpSpPr>
        <p:sp>
          <p:nvSpPr>
            <p:cNvPr id="68731" name="Oval 123">
              <a:extLst>
                <a:ext uri="{FF2B5EF4-FFF2-40B4-BE49-F238E27FC236}">
                  <a16:creationId xmlns:a16="http://schemas.microsoft.com/office/drawing/2014/main" id="{D55226CD-A12F-4CB6-846F-286106917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52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2" name="Oval 124">
              <a:extLst>
                <a:ext uri="{FF2B5EF4-FFF2-40B4-BE49-F238E27FC236}">
                  <a16:creationId xmlns:a16="http://schemas.microsoft.com/office/drawing/2014/main" id="{88DEB429-9E67-481B-8BDF-4CAA04CEF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799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3" name="Oval 125">
              <a:extLst>
                <a:ext uri="{FF2B5EF4-FFF2-40B4-BE49-F238E27FC236}">
                  <a16:creationId xmlns:a16="http://schemas.microsoft.com/office/drawing/2014/main" id="{C7821C9C-CCFA-4451-9E1F-B59B1E95C4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14" y="1825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4" name="Oval 126">
              <a:extLst>
                <a:ext uri="{FF2B5EF4-FFF2-40B4-BE49-F238E27FC236}">
                  <a16:creationId xmlns:a16="http://schemas.microsoft.com/office/drawing/2014/main" id="{C59A5EF2-4B79-4D50-81EB-0928F2880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" y="1835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5" name="WordArt 127">
              <a:extLst>
                <a:ext uri="{FF2B5EF4-FFF2-40B4-BE49-F238E27FC236}">
                  <a16:creationId xmlns:a16="http://schemas.microsoft.com/office/drawing/2014/main" id="{3AED3B5D-43CA-4686-8A2C-15368C140A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11" y="1856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36" name="WordArt 128">
              <a:extLst>
                <a:ext uri="{FF2B5EF4-FFF2-40B4-BE49-F238E27FC236}">
                  <a16:creationId xmlns:a16="http://schemas.microsoft.com/office/drawing/2014/main" id="{2AF4ECB0-F78D-49FA-BAFD-D81DE4059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20" y="2563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37" name="WordArt 129">
              <a:extLst>
                <a:ext uri="{FF2B5EF4-FFF2-40B4-BE49-F238E27FC236}">
                  <a16:creationId xmlns:a16="http://schemas.microsoft.com/office/drawing/2014/main" id="{DDFAC073-2CD1-42FF-8547-B312C8B2EC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2210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38" name="WordArt 130">
              <a:extLst>
                <a:ext uri="{FF2B5EF4-FFF2-40B4-BE49-F238E27FC236}">
                  <a16:creationId xmlns:a16="http://schemas.microsoft.com/office/drawing/2014/main" id="{C2DFA5CB-28F2-425F-A36C-F8DF5E809A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46" y="221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39" name="WordArt 131">
              <a:extLst>
                <a:ext uri="{FF2B5EF4-FFF2-40B4-BE49-F238E27FC236}">
                  <a16:creationId xmlns:a16="http://schemas.microsoft.com/office/drawing/2014/main" id="{C96A94CE-15B6-4DFC-9221-9787E40E5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1918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0" name="WordArt 132">
              <a:extLst>
                <a:ext uri="{FF2B5EF4-FFF2-40B4-BE49-F238E27FC236}">
                  <a16:creationId xmlns:a16="http://schemas.microsoft.com/office/drawing/2014/main" id="{FA0A1976-59B7-4FC3-8D30-626CC88BCA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206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1" name="WordArt 133">
              <a:extLst>
                <a:ext uri="{FF2B5EF4-FFF2-40B4-BE49-F238E27FC236}">
                  <a16:creationId xmlns:a16="http://schemas.microsoft.com/office/drawing/2014/main" id="{6AA69DBB-B4E7-4610-9F33-AB218469B6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239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2" name="WordArt 134">
              <a:extLst>
                <a:ext uri="{FF2B5EF4-FFF2-40B4-BE49-F238E27FC236}">
                  <a16:creationId xmlns:a16="http://schemas.microsoft.com/office/drawing/2014/main" id="{B099B96A-7734-4319-BE5C-C0A27861C5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2501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3" name="WordArt 135">
              <a:extLst>
                <a:ext uri="{FF2B5EF4-FFF2-40B4-BE49-F238E27FC236}">
                  <a16:creationId xmlns:a16="http://schemas.microsoft.com/office/drawing/2014/main" id="{F6869C5E-8D35-405D-A8DB-A31A2E6C45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4" y="250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4" name="WordArt 136">
              <a:extLst>
                <a:ext uri="{FF2B5EF4-FFF2-40B4-BE49-F238E27FC236}">
                  <a16:creationId xmlns:a16="http://schemas.microsoft.com/office/drawing/2014/main" id="{E9B5F040-1FBE-431A-8228-C80DF33B99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23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5" name="WordArt 137">
              <a:extLst>
                <a:ext uri="{FF2B5EF4-FFF2-40B4-BE49-F238E27FC236}">
                  <a16:creationId xmlns:a16="http://schemas.microsoft.com/office/drawing/2014/main" id="{8CF67C6C-46FD-4B03-A184-1269B9D68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204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6" name="WordArt 138">
              <a:extLst>
                <a:ext uri="{FF2B5EF4-FFF2-40B4-BE49-F238E27FC236}">
                  <a16:creationId xmlns:a16="http://schemas.microsoft.com/office/drawing/2014/main" id="{46E2BFBB-7DDD-4D85-BA0F-5E106C376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33" y="19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47" name="AutoShape 139">
              <a:extLst>
                <a:ext uri="{FF2B5EF4-FFF2-40B4-BE49-F238E27FC236}">
                  <a16:creationId xmlns:a16="http://schemas.microsoft.com/office/drawing/2014/main" id="{11E5C605-D4C2-4DA3-AEB1-0577CFA511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2300000">
              <a:off x="1878" y="2235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6" name="AutoShape 248">
              <a:extLst>
                <a:ext uri="{FF2B5EF4-FFF2-40B4-BE49-F238E27FC236}">
                  <a16:creationId xmlns:a16="http://schemas.microsoft.com/office/drawing/2014/main" id="{452ED6B0-D4B5-4F55-AD4C-E71543FF0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224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9" name="Oval 141">
              <a:extLst>
                <a:ext uri="{FF2B5EF4-FFF2-40B4-BE49-F238E27FC236}">
                  <a16:creationId xmlns:a16="http://schemas.microsoft.com/office/drawing/2014/main" id="{A8136BCA-DB22-42D0-AC39-C1010AC71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9" name="Group 261">
            <a:extLst>
              <a:ext uri="{FF2B5EF4-FFF2-40B4-BE49-F238E27FC236}">
                <a16:creationId xmlns:a16="http://schemas.microsoft.com/office/drawing/2014/main" id="{61920173-AF45-46F5-8FF4-85F6054599F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2621" y="1752"/>
            <a:chExt cx="998" cy="998"/>
          </a:xfrm>
        </p:grpSpPr>
        <p:sp>
          <p:nvSpPr>
            <p:cNvPr id="68751" name="Oval 143">
              <a:extLst>
                <a:ext uri="{FF2B5EF4-FFF2-40B4-BE49-F238E27FC236}">
                  <a16:creationId xmlns:a16="http://schemas.microsoft.com/office/drawing/2014/main" id="{45A1A92B-F47F-40F1-A811-294476242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52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2" name="Oval 144">
              <a:extLst>
                <a:ext uri="{FF2B5EF4-FFF2-40B4-BE49-F238E27FC236}">
                  <a16:creationId xmlns:a16="http://schemas.microsoft.com/office/drawing/2014/main" id="{9CF536EC-8CF7-4475-9A34-54EEADEDA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1799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3" name="Oval 145">
              <a:extLst>
                <a:ext uri="{FF2B5EF4-FFF2-40B4-BE49-F238E27FC236}">
                  <a16:creationId xmlns:a16="http://schemas.microsoft.com/office/drawing/2014/main" id="{2FBE6B67-5C69-4D0B-BDFD-F26B3C67D6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93" y="1825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4" name="Oval 146">
              <a:extLst>
                <a:ext uri="{FF2B5EF4-FFF2-40B4-BE49-F238E27FC236}">
                  <a16:creationId xmlns:a16="http://schemas.microsoft.com/office/drawing/2014/main" id="{FDCDC321-8504-45E8-B34C-8886875D9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1835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5" name="WordArt 147">
              <a:extLst>
                <a:ext uri="{FF2B5EF4-FFF2-40B4-BE49-F238E27FC236}">
                  <a16:creationId xmlns:a16="http://schemas.microsoft.com/office/drawing/2014/main" id="{8B21F843-F816-42DC-AFD4-AAEEEB9059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0" y="1856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56" name="WordArt 148">
              <a:extLst>
                <a:ext uri="{FF2B5EF4-FFF2-40B4-BE49-F238E27FC236}">
                  <a16:creationId xmlns:a16="http://schemas.microsoft.com/office/drawing/2014/main" id="{C7DB8C56-6F8C-48F8-81FC-873ECD19D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9" y="2563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57" name="WordArt 149">
              <a:extLst>
                <a:ext uri="{FF2B5EF4-FFF2-40B4-BE49-F238E27FC236}">
                  <a16:creationId xmlns:a16="http://schemas.microsoft.com/office/drawing/2014/main" id="{E5EC582F-AF9D-4D2A-A4E8-6C276C514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4" y="2210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58" name="WordArt 150">
              <a:extLst>
                <a:ext uri="{FF2B5EF4-FFF2-40B4-BE49-F238E27FC236}">
                  <a16:creationId xmlns:a16="http://schemas.microsoft.com/office/drawing/2014/main" id="{3923328F-8D26-4682-BCED-02B28B746F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25" y="221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59" name="WordArt 151">
              <a:extLst>
                <a:ext uri="{FF2B5EF4-FFF2-40B4-BE49-F238E27FC236}">
                  <a16:creationId xmlns:a16="http://schemas.microsoft.com/office/drawing/2014/main" id="{31BC58EE-3134-49D9-BF10-24BC1BF03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87" y="1918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0" name="WordArt 152">
              <a:extLst>
                <a:ext uri="{FF2B5EF4-FFF2-40B4-BE49-F238E27FC236}">
                  <a16:creationId xmlns:a16="http://schemas.microsoft.com/office/drawing/2014/main" id="{F23823E5-1E2E-4C23-84DD-2483C95C6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1" y="206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1" name="WordArt 153">
              <a:extLst>
                <a:ext uri="{FF2B5EF4-FFF2-40B4-BE49-F238E27FC236}">
                  <a16:creationId xmlns:a16="http://schemas.microsoft.com/office/drawing/2014/main" id="{3DF092F4-C238-4EA0-A553-2E4F213CB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1" y="239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2" name="WordArt 154">
              <a:extLst>
                <a:ext uri="{FF2B5EF4-FFF2-40B4-BE49-F238E27FC236}">
                  <a16:creationId xmlns:a16="http://schemas.microsoft.com/office/drawing/2014/main" id="{15BC662C-51B8-4443-B2DC-A2661F88FE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87" y="2501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3" name="WordArt 155">
              <a:extLst>
                <a:ext uri="{FF2B5EF4-FFF2-40B4-BE49-F238E27FC236}">
                  <a16:creationId xmlns:a16="http://schemas.microsoft.com/office/drawing/2014/main" id="{D933AD39-7A31-4304-851A-577988A91E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3" y="250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4" name="WordArt 156">
              <a:extLst>
                <a:ext uri="{FF2B5EF4-FFF2-40B4-BE49-F238E27FC236}">
                  <a16:creationId xmlns:a16="http://schemas.microsoft.com/office/drawing/2014/main" id="{C990B9CE-0D59-4EFE-BEAE-04DCEE4EC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23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5" name="WordArt 157">
              <a:extLst>
                <a:ext uri="{FF2B5EF4-FFF2-40B4-BE49-F238E27FC236}">
                  <a16:creationId xmlns:a16="http://schemas.microsoft.com/office/drawing/2014/main" id="{C237FD6E-401F-4CA7-9896-4118F9B06A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204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6" name="WordArt 158">
              <a:extLst>
                <a:ext uri="{FF2B5EF4-FFF2-40B4-BE49-F238E27FC236}">
                  <a16:creationId xmlns:a16="http://schemas.microsoft.com/office/drawing/2014/main" id="{E465A781-30F0-4E6E-BF6C-08B973AA5E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2" y="19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67" name="AutoShape 159">
              <a:extLst>
                <a:ext uri="{FF2B5EF4-FFF2-40B4-BE49-F238E27FC236}">
                  <a16:creationId xmlns:a16="http://schemas.microsoft.com/office/drawing/2014/main" id="{95F915B4-069A-4E48-9D0F-BD09C94C11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1400000">
              <a:off x="3037" y="2230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7" name="AutoShape 249">
              <a:extLst>
                <a:ext uri="{FF2B5EF4-FFF2-40B4-BE49-F238E27FC236}">
                  <a16:creationId xmlns:a16="http://schemas.microsoft.com/office/drawing/2014/main" id="{4066C877-84E1-422A-976C-CC1889406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3" y="2247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9" name="Oval 161">
              <a:extLst>
                <a:ext uri="{FF2B5EF4-FFF2-40B4-BE49-F238E27FC236}">
                  <a16:creationId xmlns:a16="http://schemas.microsoft.com/office/drawing/2014/main" id="{C1DEC700-1CB4-4328-9A06-927F94A91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8" name="Group 260">
            <a:extLst>
              <a:ext uri="{FF2B5EF4-FFF2-40B4-BE49-F238E27FC236}">
                <a16:creationId xmlns:a16="http://schemas.microsoft.com/office/drawing/2014/main" id="{C5E63A62-1CA9-4521-A502-4E788BA0AF2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3800" y="1752"/>
            <a:chExt cx="998" cy="998"/>
          </a:xfrm>
        </p:grpSpPr>
        <p:sp>
          <p:nvSpPr>
            <p:cNvPr id="68771" name="Oval 163">
              <a:extLst>
                <a:ext uri="{FF2B5EF4-FFF2-40B4-BE49-F238E27FC236}">
                  <a16:creationId xmlns:a16="http://schemas.microsoft.com/office/drawing/2014/main" id="{637156EA-230E-4A8A-9852-766017E9E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752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2" name="Oval 164">
              <a:extLst>
                <a:ext uri="{FF2B5EF4-FFF2-40B4-BE49-F238E27FC236}">
                  <a16:creationId xmlns:a16="http://schemas.microsoft.com/office/drawing/2014/main" id="{C90AECA2-8A24-4CF7-8FD6-34C32BE94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9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3" name="Oval 165">
              <a:extLst>
                <a:ext uri="{FF2B5EF4-FFF2-40B4-BE49-F238E27FC236}">
                  <a16:creationId xmlns:a16="http://schemas.microsoft.com/office/drawing/2014/main" id="{092F48AB-844D-4F60-A166-6FC0C9BB9B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72" y="1825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4" name="Oval 166">
              <a:extLst>
                <a:ext uri="{FF2B5EF4-FFF2-40B4-BE49-F238E27FC236}">
                  <a16:creationId xmlns:a16="http://schemas.microsoft.com/office/drawing/2014/main" id="{E2C2A020-0BC7-40F9-962B-EA7F8D841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1835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5" name="WordArt 167">
              <a:extLst>
                <a:ext uri="{FF2B5EF4-FFF2-40B4-BE49-F238E27FC236}">
                  <a16:creationId xmlns:a16="http://schemas.microsoft.com/office/drawing/2014/main" id="{3D3CCDE6-E2D3-45E2-B091-1A0024B1C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9" y="1856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76" name="WordArt 168">
              <a:extLst>
                <a:ext uri="{FF2B5EF4-FFF2-40B4-BE49-F238E27FC236}">
                  <a16:creationId xmlns:a16="http://schemas.microsoft.com/office/drawing/2014/main" id="{4487F7BC-CF71-44FF-98F5-06663CC00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8" y="2563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77" name="WordArt 169">
              <a:extLst>
                <a:ext uri="{FF2B5EF4-FFF2-40B4-BE49-F238E27FC236}">
                  <a16:creationId xmlns:a16="http://schemas.microsoft.com/office/drawing/2014/main" id="{A2446F02-94EF-4A52-B153-19F65580B0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53" y="2210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78" name="WordArt 170">
              <a:extLst>
                <a:ext uri="{FF2B5EF4-FFF2-40B4-BE49-F238E27FC236}">
                  <a16:creationId xmlns:a16="http://schemas.microsoft.com/office/drawing/2014/main" id="{819285C4-CA77-47EC-AA37-80675D9D16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04" y="221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79" name="WordArt 171">
              <a:extLst>
                <a:ext uri="{FF2B5EF4-FFF2-40B4-BE49-F238E27FC236}">
                  <a16:creationId xmlns:a16="http://schemas.microsoft.com/office/drawing/2014/main" id="{BBD92A96-6074-47C8-BE5F-471985A76F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66" y="1918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0" name="WordArt 172">
              <a:extLst>
                <a:ext uri="{FF2B5EF4-FFF2-40B4-BE49-F238E27FC236}">
                  <a16:creationId xmlns:a16="http://schemas.microsoft.com/office/drawing/2014/main" id="{981D50C6-7009-4661-9861-DD191AC88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0" y="206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1" name="WordArt 173">
              <a:extLst>
                <a:ext uri="{FF2B5EF4-FFF2-40B4-BE49-F238E27FC236}">
                  <a16:creationId xmlns:a16="http://schemas.microsoft.com/office/drawing/2014/main" id="{768A0A29-A6FF-4180-A1E4-E432A9426F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0" y="239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2" name="WordArt 174">
              <a:extLst>
                <a:ext uri="{FF2B5EF4-FFF2-40B4-BE49-F238E27FC236}">
                  <a16:creationId xmlns:a16="http://schemas.microsoft.com/office/drawing/2014/main" id="{90CCE030-8C2D-4839-B993-A343FC256A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66" y="2501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3" name="WordArt 175">
              <a:extLst>
                <a:ext uri="{FF2B5EF4-FFF2-40B4-BE49-F238E27FC236}">
                  <a16:creationId xmlns:a16="http://schemas.microsoft.com/office/drawing/2014/main" id="{8159C1B5-D907-4572-9224-42CFC5AD8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2" y="250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4" name="WordArt 176">
              <a:extLst>
                <a:ext uri="{FF2B5EF4-FFF2-40B4-BE49-F238E27FC236}">
                  <a16:creationId xmlns:a16="http://schemas.microsoft.com/office/drawing/2014/main" id="{1566DF5F-9F81-486E-8F2A-B375DF37F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66" y="23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5" name="WordArt 177">
              <a:extLst>
                <a:ext uri="{FF2B5EF4-FFF2-40B4-BE49-F238E27FC236}">
                  <a16:creationId xmlns:a16="http://schemas.microsoft.com/office/drawing/2014/main" id="{C32D0A77-AAE0-4A19-93E4-D785EF9713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66" y="204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6" name="WordArt 178">
              <a:extLst>
                <a:ext uri="{FF2B5EF4-FFF2-40B4-BE49-F238E27FC236}">
                  <a16:creationId xmlns:a16="http://schemas.microsoft.com/office/drawing/2014/main" id="{5B128372-63E5-4F2A-AFEF-C38D8D72B7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1" y="19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87" name="AutoShape 179">
              <a:extLst>
                <a:ext uri="{FF2B5EF4-FFF2-40B4-BE49-F238E27FC236}">
                  <a16:creationId xmlns:a16="http://schemas.microsoft.com/office/drawing/2014/main" id="{1D113D98-F035-4001-AC82-2899ADBE1B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8700000">
              <a:off x="4169" y="2179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8" name="AutoShape 250">
              <a:extLst>
                <a:ext uri="{FF2B5EF4-FFF2-40B4-BE49-F238E27FC236}">
                  <a16:creationId xmlns:a16="http://schemas.microsoft.com/office/drawing/2014/main" id="{EBA8574B-5A16-432A-94A6-B2F46B95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" y="224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9" name="Oval 181">
              <a:extLst>
                <a:ext uri="{FF2B5EF4-FFF2-40B4-BE49-F238E27FC236}">
                  <a16:creationId xmlns:a16="http://schemas.microsoft.com/office/drawing/2014/main" id="{2855E4B7-0767-4C3A-8CA8-CF15463F3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7" name="Group 259">
            <a:extLst>
              <a:ext uri="{FF2B5EF4-FFF2-40B4-BE49-F238E27FC236}">
                <a16:creationId xmlns:a16="http://schemas.microsoft.com/office/drawing/2014/main" id="{4AE88F07-2262-420C-9608-B326B9DD5E0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4980" y="1752"/>
            <a:chExt cx="998" cy="998"/>
          </a:xfrm>
        </p:grpSpPr>
        <p:sp>
          <p:nvSpPr>
            <p:cNvPr id="68791" name="Oval 183">
              <a:extLst>
                <a:ext uri="{FF2B5EF4-FFF2-40B4-BE49-F238E27FC236}">
                  <a16:creationId xmlns:a16="http://schemas.microsoft.com/office/drawing/2014/main" id="{65413BE7-0EA9-4697-922A-11B25C591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752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2" name="Oval 184">
              <a:extLst>
                <a:ext uri="{FF2B5EF4-FFF2-40B4-BE49-F238E27FC236}">
                  <a16:creationId xmlns:a16="http://schemas.microsoft.com/office/drawing/2014/main" id="{F88C7497-125D-4396-87C6-F66B21CE6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1799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3" name="Oval 185">
              <a:extLst>
                <a:ext uri="{FF2B5EF4-FFF2-40B4-BE49-F238E27FC236}">
                  <a16:creationId xmlns:a16="http://schemas.microsoft.com/office/drawing/2014/main" id="{1D7EE88B-0878-4B5E-AE2A-3E709B1C9E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52" y="1825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4" name="Oval 186">
              <a:extLst>
                <a:ext uri="{FF2B5EF4-FFF2-40B4-BE49-F238E27FC236}">
                  <a16:creationId xmlns:a16="http://schemas.microsoft.com/office/drawing/2014/main" id="{D95C8F7A-B24E-46FB-9013-45D687540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1835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5" name="WordArt 187">
              <a:extLst>
                <a:ext uri="{FF2B5EF4-FFF2-40B4-BE49-F238E27FC236}">
                  <a16:creationId xmlns:a16="http://schemas.microsoft.com/office/drawing/2014/main" id="{15A8F3DB-7947-4024-A85F-9280B4B6D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1856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96" name="WordArt 188">
              <a:extLst>
                <a:ext uri="{FF2B5EF4-FFF2-40B4-BE49-F238E27FC236}">
                  <a16:creationId xmlns:a16="http://schemas.microsoft.com/office/drawing/2014/main" id="{6EFF934E-EE58-4B5A-8D79-63ADD62102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58" y="2563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97" name="WordArt 189">
              <a:extLst>
                <a:ext uri="{FF2B5EF4-FFF2-40B4-BE49-F238E27FC236}">
                  <a16:creationId xmlns:a16="http://schemas.microsoft.com/office/drawing/2014/main" id="{5FA99459-B9F8-4643-86EC-AAE019FA25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33" y="2210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98" name="WordArt 190">
              <a:extLst>
                <a:ext uri="{FF2B5EF4-FFF2-40B4-BE49-F238E27FC236}">
                  <a16:creationId xmlns:a16="http://schemas.microsoft.com/office/drawing/2014/main" id="{0F871E25-0D3C-4593-8496-10E10CDC6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4" y="221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799" name="WordArt 191">
              <a:extLst>
                <a:ext uri="{FF2B5EF4-FFF2-40B4-BE49-F238E27FC236}">
                  <a16:creationId xmlns:a16="http://schemas.microsoft.com/office/drawing/2014/main" id="{D0FD63EE-1F48-4F5E-AFDC-CD67DCD68F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46" y="1918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0" name="WordArt 192">
              <a:extLst>
                <a:ext uri="{FF2B5EF4-FFF2-40B4-BE49-F238E27FC236}">
                  <a16:creationId xmlns:a16="http://schemas.microsoft.com/office/drawing/2014/main" id="{713C4FE2-EE2D-4F7C-96F4-77C683F0A2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70" y="206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1" name="WordArt 193">
              <a:extLst>
                <a:ext uri="{FF2B5EF4-FFF2-40B4-BE49-F238E27FC236}">
                  <a16:creationId xmlns:a16="http://schemas.microsoft.com/office/drawing/2014/main" id="{932FFB54-73D7-41BC-8D3B-6332D3A33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70" y="239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2" name="WordArt 194">
              <a:extLst>
                <a:ext uri="{FF2B5EF4-FFF2-40B4-BE49-F238E27FC236}">
                  <a16:creationId xmlns:a16="http://schemas.microsoft.com/office/drawing/2014/main" id="{4F30066A-29A6-48FE-9D2D-746332C1D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46" y="2501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3" name="WordArt 195">
              <a:extLst>
                <a:ext uri="{FF2B5EF4-FFF2-40B4-BE49-F238E27FC236}">
                  <a16:creationId xmlns:a16="http://schemas.microsoft.com/office/drawing/2014/main" id="{8DDAF024-2A21-4499-BFC5-EB4B4ECD73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92" y="250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4" name="WordArt 196">
              <a:extLst>
                <a:ext uri="{FF2B5EF4-FFF2-40B4-BE49-F238E27FC236}">
                  <a16:creationId xmlns:a16="http://schemas.microsoft.com/office/drawing/2014/main" id="{5B84CEB0-6DE9-4C34-B5AC-AD81581315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6" y="2376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5" name="WordArt 197">
              <a:extLst>
                <a:ext uri="{FF2B5EF4-FFF2-40B4-BE49-F238E27FC236}">
                  <a16:creationId xmlns:a16="http://schemas.microsoft.com/office/drawing/2014/main" id="{573C8C25-18AA-4048-9E3B-DA8619AB4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6" y="2043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6" name="WordArt 198">
              <a:extLst>
                <a:ext uri="{FF2B5EF4-FFF2-40B4-BE49-F238E27FC236}">
                  <a16:creationId xmlns:a16="http://schemas.microsoft.com/office/drawing/2014/main" id="{A56CE867-80BC-454C-A9FD-025A91576C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71" y="1918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07" name="AutoShape 199">
              <a:extLst>
                <a:ext uri="{FF2B5EF4-FFF2-40B4-BE49-F238E27FC236}">
                  <a16:creationId xmlns:a16="http://schemas.microsoft.com/office/drawing/2014/main" id="{60E55804-3227-4EE2-947C-7D691183C5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900000">
              <a:off x="5352" y="2136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9" name="AutoShape 251">
              <a:extLst>
                <a:ext uri="{FF2B5EF4-FFF2-40B4-BE49-F238E27FC236}">
                  <a16:creationId xmlns:a16="http://schemas.microsoft.com/office/drawing/2014/main" id="{234665C9-4B76-4EB5-A57B-6092F8101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0" y="225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9" name="Oval 201">
              <a:extLst>
                <a:ext uri="{FF2B5EF4-FFF2-40B4-BE49-F238E27FC236}">
                  <a16:creationId xmlns:a16="http://schemas.microsoft.com/office/drawing/2014/main" id="{70B23A4C-C560-420F-8189-395CAA960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72" name="Group 264">
            <a:extLst>
              <a:ext uri="{FF2B5EF4-FFF2-40B4-BE49-F238E27FC236}">
                <a16:creationId xmlns:a16="http://schemas.microsoft.com/office/drawing/2014/main" id="{D3E4D5EA-6EBB-40D3-BEB1-416DEC6D20C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2976"/>
            <a:chExt cx="998" cy="998"/>
          </a:xfrm>
        </p:grpSpPr>
        <p:sp>
          <p:nvSpPr>
            <p:cNvPr id="68811" name="Oval 203">
              <a:extLst>
                <a:ext uri="{FF2B5EF4-FFF2-40B4-BE49-F238E27FC236}">
                  <a16:creationId xmlns:a16="http://schemas.microsoft.com/office/drawing/2014/main" id="{E5471DB6-3CAB-4480-8CB8-D84A6AA1A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976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2" name="Oval 204">
              <a:extLst>
                <a:ext uri="{FF2B5EF4-FFF2-40B4-BE49-F238E27FC236}">
                  <a16:creationId xmlns:a16="http://schemas.microsoft.com/office/drawing/2014/main" id="{5730FA3A-4118-4BBD-BEF7-84723295E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023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3" name="Oval 205">
              <a:extLst>
                <a:ext uri="{FF2B5EF4-FFF2-40B4-BE49-F238E27FC236}">
                  <a16:creationId xmlns:a16="http://schemas.microsoft.com/office/drawing/2014/main" id="{CC515AC2-095A-42E5-B8A9-A5FF2B4B84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" y="3049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4" name="Oval 206">
              <a:extLst>
                <a:ext uri="{FF2B5EF4-FFF2-40B4-BE49-F238E27FC236}">
                  <a16:creationId xmlns:a16="http://schemas.microsoft.com/office/drawing/2014/main" id="{D8221CA6-C478-4522-B245-723E2DB00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3059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5" name="WordArt 207">
              <a:extLst>
                <a:ext uri="{FF2B5EF4-FFF2-40B4-BE49-F238E27FC236}">
                  <a16:creationId xmlns:a16="http://schemas.microsoft.com/office/drawing/2014/main" id="{1ACCD6D0-24B9-4879-8B9B-AB9D05815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3080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16" name="WordArt 208">
              <a:extLst>
                <a:ext uri="{FF2B5EF4-FFF2-40B4-BE49-F238E27FC236}">
                  <a16:creationId xmlns:a16="http://schemas.microsoft.com/office/drawing/2014/main" id="{BAEEFC92-12C4-4289-9550-252DB7A1C8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0" y="378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17" name="WordArt 209">
              <a:extLst>
                <a:ext uri="{FF2B5EF4-FFF2-40B4-BE49-F238E27FC236}">
                  <a16:creationId xmlns:a16="http://schemas.microsoft.com/office/drawing/2014/main" id="{070B3062-3471-4E0B-87E7-C1AEAE9C77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5" y="3434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18" name="WordArt 210">
              <a:extLst>
                <a:ext uri="{FF2B5EF4-FFF2-40B4-BE49-F238E27FC236}">
                  <a16:creationId xmlns:a16="http://schemas.microsoft.com/office/drawing/2014/main" id="{8F4D59EE-33BA-457C-A1D4-4CC85B57B5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3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19" name="WordArt 211">
              <a:extLst>
                <a:ext uri="{FF2B5EF4-FFF2-40B4-BE49-F238E27FC236}">
                  <a16:creationId xmlns:a16="http://schemas.microsoft.com/office/drawing/2014/main" id="{C0A12BFE-B34C-4361-8BFD-FFFF9FB2FB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3142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0" name="WordArt 212">
              <a:extLst>
                <a:ext uri="{FF2B5EF4-FFF2-40B4-BE49-F238E27FC236}">
                  <a16:creationId xmlns:a16="http://schemas.microsoft.com/office/drawing/2014/main" id="{94A0CDED-E599-4AE2-B1B2-BE9E0E2428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328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1" name="WordArt 213">
              <a:extLst>
                <a:ext uri="{FF2B5EF4-FFF2-40B4-BE49-F238E27FC236}">
                  <a16:creationId xmlns:a16="http://schemas.microsoft.com/office/drawing/2014/main" id="{03D8FDF9-8A1D-4880-9633-BD80E5BAA1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362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2" name="WordArt 214">
              <a:extLst>
                <a:ext uri="{FF2B5EF4-FFF2-40B4-BE49-F238E27FC236}">
                  <a16:creationId xmlns:a16="http://schemas.microsoft.com/office/drawing/2014/main" id="{54C2E8C9-3B4C-4476-84CA-268BB2BD09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8" y="372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3" name="WordArt 215">
              <a:extLst>
                <a:ext uri="{FF2B5EF4-FFF2-40B4-BE49-F238E27FC236}">
                  <a16:creationId xmlns:a16="http://schemas.microsoft.com/office/drawing/2014/main" id="{07E77A34-4131-4D92-AE0B-9D81ADDB4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2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4" name="WordArt 216">
              <a:extLst>
                <a:ext uri="{FF2B5EF4-FFF2-40B4-BE49-F238E27FC236}">
                  <a16:creationId xmlns:a16="http://schemas.microsoft.com/office/drawing/2014/main" id="{C45EA5A1-B06C-4687-AFA6-A6585CFBF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360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5" name="WordArt 217">
              <a:extLst>
                <a:ext uri="{FF2B5EF4-FFF2-40B4-BE49-F238E27FC236}">
                  <a16:creationId xmlns:a16="http://schemas.microsoft.com/office/drawing/2014/main" id="{2E834732-1282-41A7-878C-F692FDB387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8" y="3267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6" name="WordArt 218">
              <a:extLst>
                <a:ext uri="{FF2B5EF4-FFF2-40B4-BE49-F238E27FC236}">
                  <a16:creationId xmlns:a16="http://schemas.microsoft.com/office/drawing/2014/main" id="{10E0B3E1-0D25-46D7-9AE2-F9CFE2602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3" y="3142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27" name="AutoShape 219">
              <a:extLst>
                <a:ext uri="{FF2B5EF4-FFF2-40B4-BE49-F238E27FC236}">
                  <a16:creationId xmlns:a16="http://schemas.microsoft.com/office/drawing/2014/main" id="{AC341804-AF7B-4393-B1AA-52AEF2E0B5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5100000">
              <a:off x="657" y="3320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0" name="AutoShape 252">
              <a:extLst>
                <a:ext uri="{FF2B5EF4-FFF2-40B4-BE49-F238E27FC236}">
                  <a16:creationId xmlns:a16="http://schemas.microsoft.com/office/drawing/2014/main" id="{C3B611FF-5B64-4093-9F5F-E8C1D4B26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" y="347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9" name="Oval 221">
              <a:extLst>
                <a:ext uri="{FF2B5EF4-FFF2-40B4-BE49-F238E27FC236}">
                  <a16:creationId xmlns:a16="http://schemas.microsoft.com/office/drawing/2014/main" id="{18C138D7-3802-4C4A-97ED-808821150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73" name="Group 265">
            <a:extLst>
              <a:ext uri="{FF2B5EF4-FFF2-40B4-BE49-F238E27FC236}">
                <a16:creationId xmlns:a16="http://schemas.microsoft.com/office/drawing/2014/main" id="{71396AEF-7537-471C-BCB1-4A3815D0B22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442" y="2976"/>
            <a:chExt cx="998" cy="998"/>
          </a:xfrm>
        </p:grpSpPr>
        <p:sp>
          <p:nvSpPr>
            <p:cNvPr id="68831" name="Oval 223">
              <a:extLst>
                <a:ext uri="{FF2B5EF4-FFF2-40B4-BE49-F238E27FC236}">
                  <a16:creationId xmlns:a16="http://schemas.microsoft.com/office/drawing/2014/main" id="{30AAEE79-D49B-44DB-8249-98148F12F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976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2" name="Oval 224">
              <a:extLst>
                <a:ext uri="{FF2B5EF4-FFF2-40B4-BE49-F238E27FC236}">
                  <a16:creationId xmlns:a16="http://schemas.microsoft.com/office/drawing/2014/main" id="{D6F8A648-964D-484C-B036-487D28E5B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023"/>
              <a:ext cx="905" cy="90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3" name="Oval 225">
              <a:extLst>
                <a:ext uri="{FF2B5EF4-FFF2-40B4-BE49-F238E27FC236}">
                  <a16:creationId xmlns:a16="http://schemas.microsoft.com/office/drawing/2014/main" id="{5999D534-2B1F-4D9A-8E4E-E5B52AA7BB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14" y="3049"/>
              <a:ext cx="853" cy="85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4" name="Oval 226">
              <a:extLst>
                <a:ext uri="{FF2B5EF4-FFF2-40B4-BE49-F238E27FC236}">
                  <a16:creationId xmlns:a16="http://schemas.microsoft.com/office/drawing/2014/main" id="{B3D542DF-2E24-4726-BF60-787583F77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" y="3059"/>
              <a:ext cx="832" cy="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5" name="WordArt 227">
              <a:extLst>
                <a:ext uri="{FF2B5EF4-FFF2-40B4-BE49-F238E27FC236}">
                  <a16:creationId xmlns:a16="http://schemas.microsoft.com/office/drawing/2014/main" id="{9E9F1060-C01B-4602-9628-745DA873D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11" y="3080"/>
              <a:ext cx="60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36" name="WordArt 228">
              <a:extLst>
                <a:ext uri="{FF2B5EF4-FFF2-40B4-BE49-F238E27FC236}">
                  <a16:creationId xmlns:a16="http://schemas.microsoft.com/office/drawing/2014/main" id="{8D1B1143-D5B7-4214-9743-564246EBB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20" y="3787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6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37" name="WordArt 229">
              <a:extLst>
                <a:ext uri="{FF2B5EF4-FFF2-40B4-BE49-F238E27FC236}">
                  <a16:creationId xmlns:a16="http://schemas.microsoft.com/office/drawing/2014/main" id="{2DBF6FC7-2060-44DD-A71C-5F487D4D1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3434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38" name="WordArt 230">
              <a:extLst>
                <a:ext uri="{FF2B5EF4-FFF2-40B4-BE49-F238E27FC236}">
                  <a16:creationId xmlns:a16="http://schemas.microsoft.com/office/drawing/2014/main" id="{D33172E2-4502-4D68-8D6E-B72A98310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46" y="3434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9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39" name="WordArt 231">
              <a:extLst>
                <a:ext uri="{FF2B5EF4-FFF2-40B4-BE49-F238E27FC236}">
                  <a16:creationId xmlns:a16="http://schemas.microsoft.com/office/drawing/2014/main" id="{117D5A66-D857-4530-991B-401896D0A3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3142"/>
              <a:ext cx="4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0" name="WordArt 232">
              <a:extLst>
                <a:ext uri="{FF2B5EF4-FFF2-40B4-BE49-F238E27FC236}">
                  <a16:creationId xmlns:a16="http://schemas.microsoft.com/office/drawing/2014/main" id="{D0AAE0D8-F72E-4305-9139-D8AC9874B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3288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1" name="WordArt 233">
              <a:extLst>
                <a:ext uri="{FF2B5EF4-FFF2-40B4-BE49-F238E27FC236}">
                  <a16:creationId xmlns:a16="http://schemas.microsoft.com/office/drawing/2014/main" id="{B6CC2A5A-3157-45FC-9958-6BE08E13B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32" y="3621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4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2" name="WordArt 234">
              <a:extLst>
                <a:ext uri="{FF2B5EF4-FFF2-40B4-BE49-F238E27FC236}">
                  <a16:creationId xmlns:a16="http://schemas.microsoft.com/office/drawing/2014/main" id="{F529016A-3053-404B-84EF-8D80E42CA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8" y="3725"/>
              <a:ext cx="41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5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3" name="WordArt 235">
              <a:extLst>
                <a:ext uri="{FF2B5EF4-FFF2-40B4-BE49-F238E27FC236}">
                  <a16:creationId xmlns:a16="http://schemas.microsoft.com/office/drawing/2014/main" id="{0B0FB051-14D2-483A-AB1C-D42E9CFD89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4" y="3725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7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4" name="WordArt 236">
              <a:extLst>
                <a:ext uri="{FF2B5EF4-FFF2-40B4-BE49-F238E27FC236}">
                  <a16:creationId xmlns:a16="http://schemas.microsoft.com/office/drawing/2014/main" id="{8DA4B55D-CB33-4351-ABD7-8A14665E02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3600"/>
              <a:ext cx="4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8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5" name="WordArt 237">
              <a:extLst>
                <a:ext uri="{FF2B5EF4-FFF2-40B4-BE49-F238E27FC236}">
                  <a16:creationId xmlns:a16="http://schemas.microsoft.com/office/drawing/2014/main" id="{C57A79F5-994C-4EA9-8612-C5B9E8552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8" y="3267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10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6" name="WordArt 238">
              <a:extLst>
                <a:ext uri="{FF2B5EF4-FFF2-40B4-BE49-F238E27FC236}">
                  <a16:creationId xmlns:a16="http://schemas.microsoft.com/office/drawing/2014/main" id="{FDD75DF0-B1A2-438E-B196-E0CBD0287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33" y="3142"/>
              <a:ext cx="61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000000"/>
                  </a:solidFill>
                  <a:latin typeface="Impact" panose="020B0806030902050204" pitchFamily="34" charset="0"/>
                </a:rPr>
                <a:t>11</a:t>
              </a:r>
              <a:endParaRPr lang="ja-JP" altLang="en-US" sz="3600" b="1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847" name="AutoShape 239">
              <a:extLst>
                <a:ext uri="{FF2B5EF4-FFF2-40B4-BE49-F238E27FC236}">
                  <a16:creationId xmlns:a16="http://schemas.microsoft.com/office/drawing/2014/main" id="{7D12218C-8415-44E9-80A7-7BC0DEF458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3300000">
              <a:off x="1872" y="3291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1" name="AutoShape 253">
              <a:extLst>
                <a:ext uri="{FF2B5EF4-FFF2-40B4-BE49-F238E27FC236}">
                  <a16:creationId xmlns:a16="http://schemas.microsoft.com/office/drawing/2014/main" id="{13F87772-6CD3-441C-9F80-E44115483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3467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9" name="Oval 241">
              <a:extLst>
                <a:ext uri="{FF2B5EF4-FFF2-40B4-BE49-F238E27FC236}">
                  <a16:creationId xmlns:a16="http://schemas.microsoft.com/office/drawing/2014/main" id="{3A103112-3847-4BCB-BD6F-92F45EA09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078" name="Group 494">
            <a:extLst>
              <a:ext uri="{FF2B5EF4-FFF2-40B4-BE49-F238E27FC236}">
                <a16:creationId xmlns:a16="http://schemas.microsoft.com/office/drawing/2014/main" id="{63E8B22B-894F-407D-8F62-3D4BC2AE37E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98" cy="998"/>
          </a:xfrm>
        </p:grpSpPr>
        <p:grpSp>
          <p:nvGrpSpPr>
            <p:cNvPr id="67826" name="Group 242">
              <a:extLst>
                <a:ext uri="{FF2B5EF4-FFF2-40B4-BE49-F238E27FC236}">
                  <a16:creationId xmlns:a16="http://schemas.microsoft.com/office/drawing/2014/main" id="{11E70ADC-FE1D-46AB-8DA7-2C43AA422D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998" cy="998"/>
              <a:chOff x="2621" y="1752"/>
              <a:chExt cx="2177" cy="2177"/>
            </a:xfrm>
          </p:grpSpPr>
          <p:sp>
            <p:nvSpPr>
              <p:cNvPr id="67827" name="Oval 243">
                <a:extLst>
                  <a:ext uri="{FF2B5EF4-FFF2-40B4-BE49-F238E27FC236}">
                    <a16:creationId xmlns:a16="http://schemas.microsoft.com/office/drawing/2014/main" id="{B5941255-DCED-4BC9-BE8D-8A17EC7FC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28" name="Oval 244">
                <a:extLst>
                  <a:ext uri="{FF2B5EF4-FFF2-40B4-BE49-F238E27FC236}">
                    <a16:creationId xmlns:a16="http://schemas.microsoft.com/office/drawing/2014/main" id="{31CC719E-2A5F-43D4-B17B-74F60575F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29" name="Oval 245">
                <a:extLst>
                  <a:ext uri="{FF2B5EF4-FFF2-40B4-BE49-F238E27FC236}">
                    <a16:creationId xmlns:a16="http://schemas.microsoft.com/office/drawing/2014/main" id="{09923461-490B-485B-8889-6E422D72C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0" name="Oval 246">
                <a:extLst>
                  <a:ext uri="{FF2B5EF4-FFF2-40B4-BE49-F238E27FC236}">
                    <a16:creationId xmlns:a16="http://schemas.microsoft.com/office/drawing/2014/main" id="{D3F97566-6C54-4304-B16B-3EA0976D4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831" name="WordArt 247">
                <a:extLst>
                  <a:ext uri="{FF2B5EF4-FFF2-40B4-BE49-F238E27FC236}">
                    <a16:creationId xmlns:a16="http://schemas.microsoft.com/office/drawing/2014/main" id="{F0372674-0C1D-48B9-80FB-2CC17C8176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2" name="WordArt 248">
                <a:extLst>
                  <a:ext uri="{FF2B5EF4-FFF2-40B4-BE49-F238E27FC236}">
                    <a16:creationId xmlns:a16="http://schemas.microsoft.com/office/drawing/2014/main" id="{EF09B80A-CB24-44EE-8600-603DC789BB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3" name="WordArt 249">
                <a:extLst>
                  <a:ext uri="{FF2B5EF4-FFF2-40B4-BE49-F238E27FC236}">
                    <a16:creationId xmlns:a16="http://schemas.microsoft.com/office/drawing/2014/main" id="{3124714F-B9AC-45CA-AA89-FF8B63F2DC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4" name="WordArt 250">
                <a:extLst>
                  <a:ext uri="{FF2B5EF4-FFF2-40B4-BE49-F238E27FC236}">
                    <a16:creationId xmlns:a16="http://schemas.microsoft.com/office/drawing/2014/main" id="{91F10F99-C9A1-44AA-901B-92AC07A587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5" name="WordArt 251">
                <a:extLst>
                  <a:ext uri="{FF2B5EF4-FFF2-40B4-BE49-F238E27FC236}">
                    <a16:creationId xmlns:a16="http://schemas.microsoft.com/office/drawing/2014/main" id="{18B9A24A-99AF-4132-B94F-4AB5DB1C43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6" name="WordArt 252">
                <a:extLst>
                  <a:ext uri="{FF2B5EF4-FFF2-40B4-BE49-F238E27FC236}">
                    <a16:creationId xmlns:a16="http://schemas.microsoft.com/office/drawing/2014/main" id="{FAA7AEE6-FB7C-4B00-A575-45AF053B5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7" name="WordArt 253">
                <a:extLst>
                  <a:ext uri="{FF2B5EF4-FFF2-40B4-BE49-F238E27FC236}">
                    <a16:creationId xmlns:a16="http://schemas.microsoft.com/office/drawing/2014/main" id="{E2546C6A-9359-4FE4-93FB-32D9656830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8" name="WordArt 254">
                <a:extLst>
                  <a:ext uri="{FF2B5EF4-FFF2-40B4-BE49-F238E27FC236}">
                    <a16:creationId xmlns:a16="http://schemas.microsoft.com/office/drawing/2014/main" id="{8682D370-6207-48FA-85FB-58EDE37FA9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39" name="WordArt 255">
                <a:extLst>
                  <a:ext uri="{FF2B5EF4-FFF2-40B4-BE49-F238E27FC236}">
                    <a16:creationId xmlns:a16="http://schemas.microsoft.com/office/drawing/2014/main" id="{E93A8001-D897-4F7B-A998-9D1A02803D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40" name="WordArt 256">
                <a:extLst>
                  <a:ext uri="{FF2B5EF4-FFF2-40B4-BE49-F238E27FC236}">
                    <a16:creationId xmlns:a16="http://schemas.microsoft.com/office/drawing/2014/main" id="{DEDFA1EA-109F-447F-B6D3-4CCB9EEBF3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41" name="WordArt 257">
                <a:extLst>
                  <a:ext uri="{FF2B5EF4-FFF2-40B4-BE49-F238E27FC236}">
                    <a16:creationId xmlns:a16="http://schemas.microsoft.com/office/drawing/2014/main" id="{8C8A6D39-3047-45CB-8FE1-9B31B51C19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42" name="WordArt 258">
                <a:extLst>
                  <a:ext uri="{FF2B5EF4-FFF2-40B4-BE49-F238E27FC236}">
                    <a16:creationId xmlns:a16="http://schemas.microsoft.com/office/drawing/2014/main" id="{E39EF372-2253-4C1D-BE45-6B0DA8336A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623" name="AutoShape 39">
              <a:extLst>
                <a:ext uri="{FF2B5EF4-FFF2-40B4-BE49-F238E27FC236}">
                  <a16:creationId xmlns:a16="http://schemas.microsoft.com/office/drawing/2014/main" id="{8E5CD8BB-BFE4-4BB9-8A1F-CD891673E1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20" y="860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4" name="AutoShape 40">
              <a:extLst>
                <a:ext uri="{FF2B5EF4-FFF2-40B4-BE49-F238E27FC236}">
                  <a16:creationId xmlns:a16="http://schemas.microsoft.com/office/drawing/2014/main" id="{18B1FF44-8C6A-445E-A209-DE1677B0A2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41" y="73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5" name="Oval 41">
              <a:extLst>
                <a:ext uri="{FF2B5EF4-FFF2-40B4-BE49-F238E27FC236}">
                  <a16:creationId xmlns:a16="http://schemas.microsoft.com/office/drawing/2014/main" id="{AF20F0EC-450E-494E-A2C3-CA3A03B6B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843" name="Group 259">
              <a:extLst>
                <a:ext uri="{FF2B5EF4-FFF2-40B4-BE49-F238E27FC236}">
                  <a16:creationId xmlns:a16="http://schemas.microsoft.com/office/drawing/2014/main" id="{64450D5B-279C-4BDA-BD03-49AFDC900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988"/>
              <a:ext cx="311" cy="155"/>
              <a:chOff x="3120" y="2757"/>
              <a:chExt cx="680" cy="338"/>
            </a:xfrm>
          </p:grpSpPr>
          <p:sp>
            <p:nvSpPr>
              <p:cNvPr id="67844" name="Oval 260">
                <a:extLst>
                  <a:ext uri="{FF2B5EF4-FFF2-40B4-BE49-F238E27FC236}">
                    <a16:creationId xmlns:a16="http://schemas.microsoft.com/office/drawing/2014/main" id="{A834B01B-3045-4347-A9B1-301747D3E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5" name="AutoShape 261">
                <a:extLst>
                  <a:ext uri="{FF2B5EF4-FFF2-40B4-BE49-F238E27FC236}">
                    <a16:creationId xmlns:a16="http://schemas.microsoft.com/office/drawing/2014/main" id="{45196906-663F-473F-99B8-209F2BC57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6" name="Oval 262">
                <a:extLst>
                  <a:ext uri="{FF2B5EF4-FFF2-40B4-BE49-F238E27FC236}">
                    <a16:creationId xmlns:a16="http://schemas.microsoft.com/office/drawing/2014/main" id="{501524DE-F3DF-43B7-888B-0A0C79A4B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79" name="Group 495">
            <a:extLst>
              <a:ext uri="{FF2B5EF4-FFF2-40B4-BE49-F238E27FC236}">
                <a16:creationId xmlns:a16="http://schemas.microsoft.com/office/drawing/2014/main" id="{7AA6B65D-2DC7-4791-A6EF-8D5C90E9F2E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442" y="527"/>
            <a:chExt cx="998" cy="998"/>
          </a:xfrm>
        </p:grpSpPr>
        <p:grpSp>
          <p:nvGrpSpPr>
            <p:cNvPr id="67847" name="Group 263">
              <a:extLst>
                <a:ext uri="{FF2B5EF4-FFF2-40B4-BE49-F238E27FC236}">
                  <a16:creationId xmlns:a16="http://schemas.microsoft.com/office/drawing/2014/main" id="{247AF8ED-85FC-4DB3-980B-E203F2CDC1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527"/>
              <a:ext cx="998" cy="998"/>
              <a:chOff x="2621" y="1752"/>
              <a:chExt cx="2177" cy="2177"/>
            </a:xfrm>
          </p:grpSpPr>
          <p:sp>
            <p:nvSpPr>
              <p:cNvPr id="67848" name="Oval 264">
                <a:extLst>
                  <a:ext uri="{FF2B5EF4-FFF2-40B4-BE49-F238E27FC236}">
                    <a16:creationId xmlns:a16="http://schemas.microsoft.com/office/drawing/2014/main" id="{F61B368C-2262-4AF5-B2F7-5051695FF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9" name="Oval 265">
                <a:extLst>
                  <a:ext uri="{FF2B5EF4-FFF2-40B4-BE49-F238E27FC236}">
                    <a16:creationId xmlns:a16="http://schemas.microsoft.com/office/drawing/2014/main" id="{9DD8DC98-697F-44E8-8E70-0831B91CA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0" name="Oval 266">
                <a:extLst>
                  <a:ext uri="{FF2B5EF4-FFF2-40B4-BE49-F238E27FC236}">
                    <a16:creationId xmlns:a16="http://schemas.microsoft.com/office/drawing/2014/main" id="{9700DBCC-AA6B-4FB4-9BA4-ADC8400E9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1" name="Oval 267">
                <a:extLst>
                  <a:ext uri="{FF2B5EF4-FFF2-40B4-BE49-F238E27FC236}">
                    <a16:creationId xmlns:a16="http://schemas.microsoft.com/office/drawing/2014/main" id="{CD3B635D-F4A2-4E1E-83A7-0FE117AB1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852" name="WordArt 268">
                <a:extLst>
                  <a:ext uri="{FF2B5EF4-FFF2-40B4-BE49-F238E27FC236}">
                    <a16:creationId xmlns:a16="http://schemas.microsoft.com/office/drawing/2014/main" id="{24F3B733-BE56-4E35-BADF-8E9D44197F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3" name="WordArt 269">
                <a:extLst>
                  <a:ext uri="{FF2B5EF4-FFF2-40B4-BE49-F238E27FC236}">
                    <a16:creationId xmlns:a16="http://schemas.microsoft.com/office/drawing/2014/main" id="{1AD1D43D-AAE4-4717-A0C6-89DBA71A64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4" name="WordArt 270">
                <a:extLst>
                  <a:ext uri="{FF2B5EF4-FFF2-40B4-BE49-F238E27FC236}">
                    <a16:creationId xmlns:a16="http://schemas.microsoft.com/office/drawing/2014/main" id="{7DEB3129-0E84-408A-B452-8B61A7EB18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5" name="WordArt 271">
                <a:extLst>
                  <a:ext uri="{FF2B5EF4-FFF2-40B4-BE49-F238E27FC236}">
                    <a16:creationId xmlns:a16="http://schemas.microsoft.com/office/drawing/2014/main" id="{278B30B7-9BFA-4778-9B86-E2EC502219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6" name="WordArt 272">
                <a:extLst>
                  <a:ext uri="{FF2B5EF4-FFF2-40B4-BE49-F238E27FC236}">
                    <a16:creationId xmlns:a16="http://schemas.microsoft.com/office/drawing/2014/main" id="{2B0A07D9-E9F1-4F62-8CB6-4F2EDCFCC3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7" name="WordArt 273">
                <a:extLst>
                  <a:ext uri="{FF2B5EF4-FFF2-40B4-BE49-F238E27FC236}">
                    <a16:creationId xmlns:a16="http://schemas.microsoft.com/office/drawing/2014/main" id="{1790E3A5-5A57-4EC7-B4FC-59857636E2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8" name="WordArt 274">
                <a:extLst>
                  <a:ext uri="{FF2B5EF4-FFF2-40B4-BE49-F238E27FC236}">
                    <a16:creationId xmlns:a16="http://schemas.microsoft.com/office/drawing/2014/main" id="{8A06262E-AD11-4D28-A580-AA35C6958D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59" name="WordArt 275">
                <a:extLst>
                  <a:ext uri="{FF2B5EF4-FFF2-40B4-BE49-F238E27FC236}">
                    <a16:creationId xmlns:a16="http://schemas.microsoft.com/office/drawing/2014/main" id="{B0714266-84C5-432E-9896-CBF5B7E1FA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60" name="WordArt 276">
                <a:extLst>
                  <a:ext uri="{FF2B5EF4-FFF2-40B4-BE49-F238E27FC236}">
                    <a16:creationId xmlns:a16="http://schemas.microsoft.com/office/drawing/2014/main" id="{02728DB1-1DAC-4B85-B4ED-A72DC64401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61" name="WordArt 277">
                <a:extLst>
                  <a:ext uri="{FF2B5EF4-FFF2-40B4-BE49-F238E27FC236}">
                    <a16:creationId xmlns:a16="http://schemas.microsoft.com/office/drawing/2014/main" id="{D76309C0-7ACA-450E-B615-971A4BDE08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62" name="WordArt 278">
                <a:extLst>
                  <a:ext uri="{FF2B5EF4-FFF2-40B4-BE49-F238E27FC236}">
                    <a16:creationId xmlns:a16="http://schemas.microsoft.com/office/drawing/2014/main" id="{69799F74-359E-4456-A68F-8F6542B2B8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63" name="WordArt 279">
                <a:extLst>
                  <a:ext uri="{FF2B5EF4-FFF2-40B4-BE49-F238E27FC236}">
                    <a16:creationId xmlns:a16="http://schemas.microsoft.com/office/drawing/2014/main" id="{A356297F-99A7-49AD-B554-FD3AA3F418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603" name="AutoShape 19">
              <a:extLst>
                <a:ext uri="{FF2B5EF4-FFF2-40B4-BE49-F238E27FC236}">
                  <a16:creationId xmlns:a16="http://schemas.microsoft.com/office/drawing/2014/main" id="{669F30A6-0A8D-4862-8212-26D75F6207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1919" y="890"/>
              <a:ext cx="79" cy="178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4" name="AutoShape 20">
              <a:extLst>
                <a:ext uri="{FF2B5EF4-FFF2-40B4-BE49-F238E27FC236}">
                  <a16:creationId xmlns:a16="http://schemas.microsoft.com/office/drawing/2014/main" id="{73F6083C-BFD9-4B22-B8B6-ACAC17DE79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99" y="770"/>
              <a:ext cx="39" cy="27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5" name="Oval 21">
              <a:extLst>
                <a:ext uri="{FF2B5EF4-FFF2-40B4-BE49-F238E27FC236}">
                  <a16:creationId xmlns:a16="http://schemas.microsoft.com/office/drawing/2014/main" id="{F0565650-4376-4A9D-A3C3-527E796EA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4" y="994"/>
              <a:ext cx="109" cy="10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864" name="Group 280">
              <a:extLst>
                <a:ext uri="{FF2B5EF4-FFF2-40B4-BE49-F238E27FC236}">
                  <a16:creationId xmlns:a16="http://schemas.microsoft.com/office/drawing/2014/main" id="{39C58EAB-673F-431E-B256-EA4AE62CC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988"/>
              <a:ext cx="311" cy="155"/>
              <a:chOff x="3120" y="2757"/>
              <a:chExt cx="680" cy="338"/>
            </a:xfrm>
          </p:grpSpPr>
          <p:sp>
            <p:nvSpPr>
              <p:cNvPr id="67865" name="Oval 281">
                <a:extLst>
                  <a:ext uri="{FF2B5EF4-FFF2-40B4-BE49-F238E27FC236}">
                    <a16:creationId xmlns:a16="http://schemas.microsoft.com/office/drawing/2014/main" id="{3366ECFF-8A83-452F-A7F3-AA9D7EC1B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66" name="AutoShape 282">
                <a:extLst>
                  <a:ext uri="{FF2B5EF4-FFF2-40B4-BE49-F238E27FC236}">
                    <a16:creationId xmlns:a16="http://schemas.microsoft.com/office/drawing/2014/main" id="{FE21C689-F244-4222-B555-E4661E788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67" name="Oval 283">
                <a:extLst>
                  <a:ext uri="{FF2B5EF4-FFF2-40B4-BE49-F238E27FC236}">
                    <a16:creationId xmlns:a16="http://schemas.microsoft.com/office/drawing/2014/main" id="{86F7EDAD-3202-45BC-B334-F83456C8D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3" name="Group 499">
            <a:extLst>
              <a:ext uri="{FF2B5EF4-FFF2-40B4-BE49-F238E27FC236}">
                <a16:creationId xmlns:a16="http://schemas.microsoft.com/office/drawing/2014/main" id="{A7026F23-CEF7-4DB6-B621-6CD42000BBA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" y="1752"/>
            <a:chExt cx="998" cy="998"/>
          </a:xfrm>
        </p:grpSpPr>
        <p:grpSp>
          <p:nvGrpSpPr>
            <p:cNvPr id="67868" name="Group 284">
              <a:extLst>
                <a:ext uri="{FF2B5EF4-FFF2-40B4-BE49-F238E27FC236}">
                  <a16:creationId xmlns:a16="http://schemas.microsoft.com/office/drawing/2014/main" id="{29C6E13E-E3BF-4DE0-9C8B-9D814D1AB8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998" cy="998"/>
              <a:chOff x="2621" y="1752"/>
              <a:chExt cx="2177" cy="2177"/>
            </a:xfrm>
          </p:grpSpPr>
          <p:sp>
            <p:nvSpPr>
              <p:cNvPr id="67869" name="Oval 285">
                <a:extLst>
                  <a:ext uri="{FF2B5EF4-FFF2-40B4-BE49-F238E27FC236}">
                    <a16:creationId xmlns:a16="http://schemas.microsoft.com/office/drawing/2014/main" id="{1287DA96-27EA-41BF-BE98-097A39136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70" name="Oval 286">
                <a:extLst>
                  <a:ext uri="{FF2B5EF4-FFF2-40B4-BE49-F238E27FC236}">
                    <a16:creationId xmlns:a16="http://schemas.microsoft.com/office/drawing/2014/main" id="{FE428F92-6BD0-4CAF-BAB5-B4FFCA75A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71" name="Oval 287">
                <a:extLst>
                  <a:ext uri="{FF2B5EF4-FFF2-40B4-BE49-F238E27FC236}">
                    <a16:creationId xmlns:a16="http://schemas.microsoft.com/office/drawing/2014/main" id="{3A32EADB-E8BE-45C1-A980-3E4EB23D9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72" name="Oval 288">
                <a:extLst>
                  <a:ext uri="{FF2B5EF4-FFF2-40B4-BE49-F238E27FC236}">
                    <a16:creationId xmlns:a16="http://schemas.microsoft.com/office/drawing/2014/main" id="{EF0824D5-AEFB-44A3-98CC-0989A6D70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873" name="WordArt 289">
                <a:extLst>
                  <a:ext uri="{FF2B5EF4-FFF2-40B4-BE49-F238E27FC236}">
                    <a16:creationId xmlns:a16="http://schemas.microsoft.com/office/drawing/2014/main" id="{9DA63818-1C35-4983-B1CA-128125D96A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4" name="WordArt 290">
                <a:extLst>
                  <a:ext uri="{FF2B5EF4-FFF2-40B4-BE49-F238E27FC236}">
                    <a16:creationId xmlns:a16="http://schemas.microsoft.com/office/drawing/2014/main" id="{E660BCB0-5161-4F46-9C81-D18C8A77B5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5" name="WordArt 291">
                <a:extLst>
                  <a:ext uri="{FF2B5EF4-FFF2-40B4-BE49-F238E27FC236}">
                    <a16:creationId xmlns:a16="http://schemas.microsoft.com/office/drawing/2014/main" id="{C9FFF93B-626F-49B5-BC9A-AE091B35CE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6" name="WordArt 292">
                <a:extLst>
                  <a:ext uri="{FF2B5EF4-FFF2-40B4-BE49-F238E27FC236}">
                    <a16:creationId xmlns:a16="http://schemas.microsoft.com/office/drawing/2014/main" id="{B28A2368-A11B-4297-8CBB-86C02BC305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7" name="WordArt 293">
                <a:extLst>
                  <a:ext uri="{FF2B5EF4-FFF2-40B4-BE49-F238E27FC236}">
                    <a16:creationId xmlns:a16="http://schemas.microsoft.com/office/drawing/2014/main" id="{259C4473-032B-456A-9081-757B22453B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8" name="WordArt 294">
                <a:extLst>
                  <a:ext uri="{FF2B5EF4-FFF2-40B4-BE49-F238E27FC236}">
                    <a16:creationId xmlns:a16="http://schemas.microsoft.com/office/drawing/2014/main" id="{B835F7BE-A927-45CF-848D-F771B746BA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79" name="WordArt 295">
                <a:extLst>
                  <a:ext uri="{FF2B5EF4-FFF2-40B4-BE49-F238E27FC236}">
                    <a16:creationId xmlns:a16="http://schemas.microsoft.com/office/drawing/2014/main" id="{4E7541C8-98C8-4AE7-B201-30681849FF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80" name="WordArt 296">
                <a:extLst>
                  <a:ext uri="{FF2B5EF4-FFF2-40B4-BE49-F238E27FC236}">
                    <a16:creationId xmlns:a16="http://schemas.microsoft.com/office/drawing/2014/main" id="{E998C6E2-CE6A-49E5-A8FA-6733C6FDCD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81" name="WordArt 297">
                <a:extLst>
                  <a:ext uri="{FF2B5EF4-FFF2-40B4-BE49-F238E27FC236}">
                    <a16:creationId xmlns:a16="http://schemas.microsoft.com/office/drawing/2014/main" id="{C8E3D50C-CD33-4C00-A752-9407F38824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82" name="WordArt 298">
                <a:extLst>
                  <a:ext uri="{FF2B5EF4-FFF2-40B4-BE49-F238E27FC236}">
                    <a16:creationId xmlns:a16="http://schemas.microsoft.com/office/drawing/2014/main" id="{7343D44D-C86C-4BA8-8AB6-D4FC06BD84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83" name="WordArt 299">
                <a:extLst>
                  <a:ext uri="{FF2B5EF4-FFF2-40B4-BE49-F238E27FC236}">
                    <a16:creationId xmlns:a16="http://schemas.microsoft.com/office/drawing/2014/main" id="{A5C2FBBE-9F6A-4F78-A7AC-098D62FEB2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84" name="WordArt 300">
                <a:extLst>
                  <a:ext uri="{FF2B5EF4-FFF2-40B4-BE49-F238E27FC236}">
                    <a16:creationId xmlns:a16="http://schemas.microsoft.com/office/drawing/2014/main" id="{0705BEF2-D66E-441C-9141-CF61562DDE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703" name="AutoShape 119">
              <a:extLst>
                <a:ext uri="{FF2B5EF4-FFF2-40B4-BE49-F238E27FC236}">
                  <a16:creationId xmlns:a16="http://schemas.microsoft.com/office/drawing/2014/main" id="{9B2E56B0-DB38-4BAE-9154-86AB46119E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0">
              <a:off x="761" y="2230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4" name="AutoShape 120">
              <a:extLst>
                <a:ext uri="{FF2B5EF4-FFF2-40B4-BE49-F238E27FC236}">
                  <a16:creationId xmlns:a16="http://schemas.microsoft.com/office/drawing/2014/main" id="{507F9653-03B5-4D39-805A-303272E7F9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41" y="196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5" name="Oval 121">
              <a:extLst>
                <a:ext uri="{FF2B5EF4-FFF2-40B4-BE49-F238E27FC236}">
                  <a16:creationId xmlns:a16="http://schemas.microsoft.com/office/drawing/2014/main" id="{7A8FF2A3-94C1-4D05-B738-AF0AFCFFC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885" name="Group 301">
              <a:extLst>
                <a:ext uri="{FF2B5EF4-FFF2-40B4-BE49-F238E27FC236}">
                  <a16:creationId xmlns:a16="http://schemas.microsoft.com/office/drawing/2014/main" id="{BC6B14D3-B42F-4642-AB47-7CE12B966B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2213"/>
              <a:ext cx="311" cy="155"/>
              <a:chOff x="3120" y="2757"/>
              <a:chExt cx="680" cy="338"/>
            </a:xfrm>
          </p:grpSpPr>
          <p:sp>
            <p:nvSpPr>
              <p:cNvPr id="67886" name="Oval 302">
                <a:extLst>
                  <a:ext uri="{FF2B5EF4-FFF2-40B4-BE49-F238E27FC236}">
                    <a16:creationId xmlns:a16="http://schemas.microsoft.com/office/drawing/2014/main" id="{AEDCF48D-7D2B-45B2-9127-E033282D6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7" name="AutoShape 303">
                <a:extLst>
                  <a:ext uri="{FF2B5EF4-FFF2-40B4-BE49-F238E27FC236}">
                    <a16:creationId xmlns:a16="http://schemas.microsoft.com/office/drawing/2014/main" id="{671E661F-883C-470B-AE27-82C5BB52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8" name="Oval 304">
                <a:extLst>
                  <a:ext uri="{FF2B5EF4-FFF2-40B4-BE49-F238E27FC236}">
                    <a16:creationId xmlns:a16="http://schemas.microsoft.com/office/drawing/2014/main" id="{9DD5BF8E-DE29-4F77-A9E6-61D3EDE96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8" name="Group 504">
            <a:extLst>
              <a:ext uri="{FF2B5EF4-FFF2-40B4-BE49-F238E27FC236}">
                <a16:creationId xmlns:a16="http://schemas.microsoft.com/office/drawing/2014/main" id="{C7E2AEF9-4AB1-46EA-80CB-67E9FAF03C5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2976"/>
            <a:chExt cx="998" cy="998"/>
          </a:xfrm>
        </p:grpSpPr>
        <p:grpSp>
          <p:nvGrpSpPr>
            <p:cNvPr id="67889" name="Group 305">
              <a:extLst>
                <a:ext uri="{FF2B5EF4-FFF2-40B4-BE49-F238E27FC236}">
                  <a16:creationId xmlns:a16="http://schemas.microsoft.com/office/drawing/2014/main" id="{27237B93-B9D7-4C11-AA4C-BE9A002FC9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1" y="1752"/>
              <a:chExt cx="2177" cy="2177"/>
            </a:xfrm>
          </p:grpSpPr>
          <p:sp>
            <p:nvSpPr>
              <p:cNvPr id="67890" name="Oval 306">
                <a:extLst>
                  <a:ext uri="{FF2B5EF4-FFF2-40B4-BE49-F238E27FC236}">
                    <a16:creationId xmlns:a16="http://schemas.microsoft.com/office/drawing/2014/main" id="{E321860A-53A3-4731-9F0A-C8942EBE4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1" name="Oval 307">
                <a:extLst>
                  <a:ext uri="{FF2B5EF4-FFF2-40B4-BE49-F238E27FC236}">
                    <a16:creationId xmlns:a16="http://schemas.microsoft.com/office/drawing/2014/main" id="{38B5F0E0-A4A6-456C-B0D7-BDB8B7C99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2" name="Oval 308">
                <a:extLst>
                  <a:ext uri="{FF2B5EF4-FFF2-40B4-BE49-F238E27FC236}">
                    <a16:creationId xmlns:a16="http://schemas.microsoft.com/office/drawing/2014/main" id="{AD580F0F-3C47-4D7A-9C8F-9CC852FEC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3" name="Oval 309">
                <a:extLst>
                  <a:ext uri="{FF2B5EF4-FFF2-40B4-BE49-F238E27FC236}">
                    <a16:creationId xmlns:a16="http://schemas.microsoft.com/office/drawing/2014/main" id="{547C2D5D-400D-4F7F-945D-9E77E367F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894" name="WordArt 310">
                <a:extLst>
                  <a:ext uri="{FF2B5EF4-FFF2-40B4-BE49-F238E27FC236}">
                    <a16:creationId xmlns:a16="http://schemas.microsoft.com/office/drawing/2014/main" id="{4F385358-8599-4373-A5D9-E241357FE6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95" name="WordArt 311">
                <a:extLst>
                  <a:ext uri="{FF2B5EF4-FFF2-40B4-BE49-F238E27FC236}">
                    <a16:creationId xmlns:a16="http://schemas.microsoft.com/office/drawing/2014/main" id="{8D181206-392E-4BAE-87DF-F5C1007834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96" name="WordArt 312">
                <a:extLst>
                  <a:ext uri="{FF2B5EF4-FFF2-40B4-BE49-F238E27FC236}">
                    <a16:creationId xmlns:a16="http://schemas.microsoft.com/office/drawing/2014/main" id="{75FD310E-D6DC-4812-B9CC-943B75B499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97" name="WordArt 313">
                <a:extLst>
                  <a:ext uri="{FF2B5EF4-FFF2-40B4-BE49-F238E27FC236}">
                    <a16:creationId xmlns:a16="http://schemas.microsoft.com/office/drawing/2014/main" id="{E102108A-44C7-4FF8-A9D0-1B9ED6188A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98" name="WordArt 314">
                <a:extLst>
                  <a:ext uri="{FF2B5EF4-FFF2-40B4-BE49-F238E27FC236}">
                    <a16:creationId xmlns:a16="http://schemas.microsoft.com/office/drawing/2014/main" id="{ACC23BBE-A7B0-4D9A-96E2-AF3A47E0E5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899" name="WordArt 315">
                <a:extLst>
                  <a:ext uri="{FF2B5EF4-FFF2-40B4-BE49-F238E27FC236}">
                    <a16:creationId xmlns:a16="http://schemas.microsoft.com/office/drawing/2014/main" id="{93047D6B-7B3C-478A-B785-6A6F552D47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0" name="WordArt 316">
                <a:extLst>
                  <a:ext uri="{FF2B5EF4-FFF2-40B4-BE49-F238E27FC236}">
                    <a16:creationId xmlns:a16="http://schemas.microsoft.com/office/drawing/2014/main" id="{68B35950-2F7D-4F50-8470-4C32271E1E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1" name="WordArt 317">
                <a:extLst>
                  <a:ext uri="{FF2B5EF4-FFF2-40B4-BE49-F238E27FC236}">
                    <a16:creationId xmlns:a16="http://schemas.microsoft.com/office/drawing/2014/main" id="{7D9DBF72-C0A1-418E-9D2C-85B4F3ECCC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2" name="WordArt 318">
                <a:extLst>
                  <a:ext uri="{FF2B5EF4-FFF2-40B4-BE49-F238E27FC236}">
                    <a16:creationId xmlns:a16="http://schemas.microsoft.com/office/drawing/2014/main" id="{3D699DAA-723E-40C8-8381-378286FA7A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3" name="WordArt 319">
                <a:extLst>
                  <a:ext uri="{FF2B5EF4-FFF2-40B4-BE49-F238E27FC236}">
                    <a16:creationId xmlns:a16="http://schemas.microsoft.com/office/drawing/2014/main" id="{07DC50B1-8671-4E36-9D23-2113BBF947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4" name="WordArt 320">
                <a:extLst>
                  <a:ext uri="{FF2B5EF4-FFF2-40B4-BE49-F238E27FC236}">
                    <a16:creationId xmlns:a16="http://schemas.microsoft.com/office/drawing/2014/main" id="{55D9A614-1322-4B9F-98C6-556C5570DD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05" name="WordArt 321">
                <a:extLst>
                  <a:ext uri="{FF2B5EF4-FFF2-40B4-BE49-F238E27FC236}">
                    <a16:creationId xmlns:a16="http://schemas.microsoft.com/office/drawing/2014/main" id="{C97A7434-72E7-4C11-88FF-54CC6463D5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803" name="AutoShape 219">
              <a:extLst>
                <a:ext uri="{FF2B5EF4-FFF2-40B4-BE49-F238E27FC236}">
                  <a16:creationId xmlns:a16="http://schemas.microsoft.com/office/drawing/2014/main" id="{CBB80C82-8DE9-42F5-9715-92E447BD87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0">
              <a:off x="647" y="3340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4" name="AutoShape 220">
              <a:extLst>
                <a:ext uri="{FF2B5EF4-FFF2-40B4-BE49-F238E27FC236}">
                  <a16:creationId xmlns:a16="http://schemas.microsoft.com/office/drawing/2014/main" id="{C8CC9928-9FC5-45CA-A84A-B3C4BA15B0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41" y="3184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5" name="Oval 221">
              <a:extLst>
                <a:ext uri="{FF2B5EF4-FFF2-40B4-BE49-F238E27FC236}">
                  <a16:creationId xmlns:a16="http://schemas.microsoft.com/office/drawing/2014/main" id="{71410D6A-6411-4055-80D7-A85A0BEC9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906" name="Group 322">
              <a:extLst>
                <a:ext uri="{FF2B5EF4-FFF2-40B4-BE49-F238E27FC236}">
                  <a16:creationId xmlns:a16="http://schemas.microsoft.com/office/drawing/2014/main" id="{AD9A219C-61E4-4526-A610-EE4D2268C4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3437"/>
              <a:ext cx="311" cy="155"/>
              <a:chOff x="3120" y="2757"/>
              <a:chExt cx="680" cy="338"/>
            </a:xfrm>
          </p:grpSpPr>
          <p:sp>
            <p:nvSpPr>
              <p:cNvPr id="67907" name="Oval 323">
                <a:extLst>
                  <a:ext uri="{FF2B5EF4-FFF2-40B4-BE49-F238E27FC236}">
                    <a16:creationId xmlns:a16="http://schemas.microsoft.com/office/drawing/2014/main" id="{C501BC37-ED44-4AFE-8851-D077FEE72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8" name="AutoShape 324">
                <a:extLst>
                  <a:ext uri="{FF2B5EF4-FFF2-40B4-BE49-F238E27FC236}">
                    <a16:creationId xmlns:a16="http://schemas.microsoft.com/office/drawing/2014/main" id="{E8CA2D1C-F0EF-4040-A626-B870DC10C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9" name="Oval 325">
                <a:extLst>
                  <a:ext uri="{FF2B5EF4-FFF2-40B4-BE49-F238E27FC236}">
                    <a16:creationId xmlns:a16="http://schemas.microsoft.com/office/drawing/2014/main" id="{E0F06215-DE35-41CE-B71D-B5EE6AD19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0" name="Group 496">
            <a:extLst>
              <a:ext uri="{FF2B5EF4-FFF2-40B4-BE49-F238E27FC236}">
                <a16:creationId xmlns:a16="http://schemas.microsoft.com/office/drawing/2014/main" id="{BB79A022-E9D1-4442-B35D-3FB20BEED45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1" y="527"/>
            <a:chExt cx="998" cy="998"/>
          </a:xfrm>
        </p:grpSpPr>
        <p:grpSp>
          <p:nvGrpSpPr>
            <p:cNvPr id="67910" name="Group 326">
              <a:extLst>
                <a:ext uri="{FF2B5EF4-FFF2-40B4-BE49-F238E27FC236}">
                  <a16:creationId xmlns:a16="http://schemas.microsoft.com/office/drawing/2014/main" id="{7CC39286-93B7-489D-B626-9FC87F1B49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527"/>
              <a:ext cx="998" cy="998"/>
              <a:chOff x="2621" y="1752"/>
              <a:chExt cx="2177" cy="2177"/>
            </a:xfrm>
          </p:grpSpPr>
          <p:sp>
            <p:nvSpPr>
              <p:cNvPr id="67911" name="Oval 327">
                <a:extLst>
                  <a:ext uri="{FF2B5EF4-FFF2-40B4-BE49-F238E27FC236}">
                    <a16:creationId xmlns:a16="http://schemas.microsoft.com/office/drawing/2014/main" id="{B662699A-F3F6-436E-9FDD-B9B3D6AF3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2" name="Oval 328">
                <a:extLst>
                  <a:ext uri="{FF2B5EF4-FFF2-40B4-BE49-F238E27FC236}">
                    <a16:creationId xmlns:a16="http://schemas.microsoft.com/office/drawing/2014/main" id="{6F61ADF4-3453-4EF2-85EA-54C6FD334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3" name="Oval 329">
                <a:extLst>
                  <a:ext uri="{FF2B5EF4-FFF2-40B4-BE49-F238E27FC236}">
                    <a16:creationId xmlns:a16="http://schemas.microsoft.com/office/drawing/2014/main" id="{F28EEA0C-5F45-4BFF-B9CC-B0F5B214D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4" name="Oval 330">
                <a:extLst>
                  <a:ext uri="{FF2B5EF4-FFF2-40B4-BE49-F238E27FC236}">
                    <a16:creationId xmlns:a16="http://schemas.microsoft.com/office/drawing/2014/main" id="{CFF3881E-8CC6-4BF0-8CBB-75259E43A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915" name="WordArt 331">
                <a:extLst>
                  <a:ext uri="{FF2B5EF4-FFF2-40B4-BE49-F238E27FC236}">
                    <a16:creationId xmlns:a16="http://schemas.microsoft.com/office/drawing/2014/main" id="{75C7CDAC-B7EB-4BDB-A54F-148FF64FEE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16" name="WordArt 332">
                <a:extLst>
                  <a:ext uri="{FF2B5EF4-FFF2-40B4-BE49-F238E27FC236}">
                    <a16:creationId xmlns:a16="http://schemas.microsoft.com/office/drawing/2014/main" id="{E1662633-C938-42B8-9DFA-928AF28F46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17" name="WordArt 333">
                <a:extLst>
                  <a:ext uri="{FF2B5EF4-FFF2-40B4-BE49-F238E27FC236}">
                    <a16:creationId xmlns:a16="http://schemas.microsoft.com/office/drawing/2014/main" id="{7980077F-03CA-44A5-AFA5-C2226F09D6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18" name="WordArt 334">
                <a:extLst>
                  <a:ext uri="{FF2B5EF4-FFF2-40B4-BE49-F238E27FC236}">
                    <a16:creationId xmlns:a16="http://schemas.microsoft.com/office/drawing/2014/main" id="{6741A6A8-40A2-468B-8EE2-92BAFE487C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19" name="WordArt 335">
                <a:extLst>
                  <a:ext uri="{FF2B5EF4-FFF2-40B4-BE49-F238E27FC236}">
                    <a16:creationId xmlns:a16="http://schemas.microsoft.com/office/drawing/2014/main" id="{1B8F3245-713D-4636-B10F-464E74BE6C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0" name="WordArt 336">
                <a:extLst>
                  <a:ext uri="{FF2B5EF4-FFF2-40B4-BE49-F238E27FC236}">
                    <a16:creationId xmlns:a16="http://schemas.microsoft.com/office/drawing/2014/main" id="{E51C08DE-2A10-4349-90C3-BA44713FB8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1" name="WordArt 337">
                <a:extLst>
                  <a:ext uri="{FF2B5EF4-FFF2-40B4-BE49-F238E27FC236}">
                    <a16:creationId xmlns:a16="http://schemas.microsoft.com/office/drawing/2014/main" id="{F26F1AA3-713E-485D-BFF5-FE1515E560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2" name="WordArt 338">
                <a:extLst>
                  <a:ext uri="{FF2B5EF4-FFF2-40B4-BE49-F238E27FC236}">
                    <a16:creationId xmlns:a16="http://schemas.microsoft.com/office/drawing/2014/main" id="{77745E73-5EB3-409B-BBB5-8C34F7136F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3" name="WordArt 339">
                <a:extLst>
                  <a:ext uri="{FF2B5EF4-FFF2-40B4-BE49-F238E27FC236}">
                    <a16:creationId xmlns:a16="http://schemas.microsoft.com/office/drawing/2014/main" id="{A41A8C2F-3BBB-486E-A166-0938655D46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4" name="WordArt 340">
                <a:extLst>
                  <a:ext uri="{FF2B5EF4-FFF2-40B4-BE49-F238E27FC236}">
                    <a16:creationId xmlns:a16="http://schemas.microsoft.com/office/drawing/2014/main" id="{9F3A40CC-223C-4C96-9742-FDCEA2957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5" name="WordArt 341">
                <a:extLst>
                  <a:ext uri="{FF2B5EF4-FFF2-40B4-BE49-F238E27FC236}">
                    <a16:creationId xmlns:a16="http://schemas.microsoft.com/office/drawing/2014/main" id="{F6C96BA8-7FBC-4C39-802D-5553308BA1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26" name="WordArt 342">
                <a:extLst>
                  <a:ext uri="{FF2B5EF4-FFF2-40B4-BE49-F238E27FC236}">
                    <a16:creationId xmlns:a16="http://schemas.microsoft.com/office/drawing/2014/main" id="{B84026BF-B8C4-4BC8-BA52-47F10367B7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643" name="AutoShape 59">
              <a:extLst>
                <a:ext uri="{FF2B5EF4-FFF2-40B4-BE49-F238E27FC236}">
                  <a16:creationId xmlns:a16="http://schemas.microsoft.com/office/drawing/2014/main" id="{BB0B4425-781A-4EF9-AB89-25BAB101BC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400000">
              <a:off x="3152" y="891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4" name="AutoShape 60">
              <a:extLst>
                <a:ext uri="{FF2B5EF4-FFF2-40B4-BE49-F238E27FC236}">
                  <a16:creationId xmlns:a16="http://schemas.microsoft.com/office/drawing/2014/main" id="{16812913-046C-44A1-93FE-9D823BFCCF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00" y="73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5" name="Oval 61">
              <a:extLst>
                <a:ext uri="{FF2B5EF4-FFF2-40B4-BE49-F238E27FC236}">
                  <a16:creationId xmlns:a16="http://schemas.microsoft.com/office/drawing/2014/main" id="{E352789B-26FB-4502-888D-0FD61DBEC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927" name="Group 343">
              <a:extLst>
                <a:ext uri="{FF2B5EF4-FFF2-40B4-BE49-F238E27FC236}">
                  <a16:creationId xmlns:a16="http://schemas.microsoft.com/office/drawing/2014/main" id="{0E607723-3CD3-413A-BB14-2B3182554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0" y="988"/>
              <a:ext cx="311" cy="155"/>
              <a:chOff x="3120" y="2757"/>
              <a:chExt cx="680" cy="338"/>
            </a:xfrm>
          </p:grpSpPr>
          <p:sp>
            <p:nvSpPr>
              <p:cNvPr id="67928" name="Oval 344">
                <a:extLst>
                  <a:ext uri="{FF2B5EF4-FFF2-40B4-BE49-F238E27FC236}">
                    <a16:creationId xmlns:a16="http://schemas.microsoft.com/office/drawing/2014/main" id="{F51D6D5C-E5DE-4234-8B89-C4D814EF6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9" name="AutoShape 345">
                <a:extLst>
                  <a:ext uri="{FF2B5EF4-FFF2-40B4-BE49-F238E27FC236}">
                    <a16:creationId xmlns:a16="http://schemas.microsoft.com/office/drawing/2014/main" id="{4715A73E-3C7D-45FD-A730-FF578A37E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0" name="Oval 346">
                <a:extLst>
                  <a:ext uri="{FF2B5EF4-FFF2-40B4-BE49-F238E27FC236}">
                    <a16:creationId xmlns:a16="http://schemas.microsoft.com/office/drawing/2014/main" id="{7B4285D3-5802-47C3-92C4-2B9846176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1" name="Group 497">
            <a:extLst>
              <a:ext uri="{FF2B5EF4-FFF2-40B4-BE49-F238E27FC236}">
                <a16:creationId xmlns:a16="http://schemas.microsoft.com/office/drawing/2014/main" id="{7E215B00-FD6B-4F25-95C9-B039FEB9C74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3800" y="527"/>
            <a:chExt cx="998" cy="998"/>
          </a:xfrm>
        </p:grpSpPr>
        <p:grpSp>
          <p:nvGrpSpPr>
            <p:cNvPr id="67931" name="Group 347">
              <a:extLst>
                <a:ext uri="{FF2B5EF4-FFF2-40B4-BE49-F238E27FC236}">
                  <a16:creationId xmlns:a16="http://schemas.microsoft.com/office/drawing/2014/main" id="{48043B7B-F94C-4203-A58F-78BB930705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527"/>
              <a:ext cx="998" cy="998"/>
              <a:chOff x="2621" y="1752"/>
              <a:chExt cx="2177" cy="2177"/>
            </a:xfrm>
          </p:grpSpPr>
          <p:sp>
            <p:nvSpPr>
              <p:cNvPr id="67932" name="Oval 348">
                <a:extLst>
                  <a:ext uri="{FF2B5EF4-FFF2-40B4-BE49-F238E27FC236}">
                    <a16:creationId xmlns:a16="http://schemas.microsoft.com/office/drawing/2014/main" id="{F7DE8A0D-AB3E-42A2-B6BD-7FA8BAE48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3" name="Oval 349">
                <a:extLst>
                  <a:ext uri="{FF2B5EF4-FFF2-40B4-BE49-F238E27FC236}">
                    <a16:creationId xmlns:a16="http://schemas.microsoft.com/office/drawing/2014/main" id="{470FC961-74B6-498E-BEF4-093435AEA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4" name="Oval 350">
                <a:extLst>
                  <a:ext uri="{FF2B5EF4-FFF2-40B4-BE49-F238E27FC236}">
                    <a16:creationId xmlns:a16="http://schemas.microsoft.com/office/drawing/2014/main" id="{DD86AF48-4802-49A5-92DA-EF5412061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5" name="Oval 351">
                <a:extLst>
                  <a:ext uri="{FF2B5EF4-FFF2-40B4-BE49-F238E27FC236}">
                    <a16:creationId xmlns:a16="http://schemas.microsoft.com/office/drawing/2014/main" id="{91242066-084B-45A4-BBDB-842F1EE5B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936" name="WordArt 352">
                <a:extLst>
                  <a:ext uri="{FF2B5EF4-FFF2-40B4-BE49-F238E27FC236}">
                    <a16:creationId xmlns:a16="http://schemas.microsoft.com/office/drawing/2014/main" id="{73C79D4E-9356-4844-A5B4-85E54C285A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37" name="WordArt 353">
                <a:extLst>
                  <a:ext uri="{FF2B5EF4-FFF2-40B4-BE49-F238E27FC236}">
                    <a16:creationId xmlns:a16="http://schemas.microsoft.com/office/drawing/2014/main" id="{C01AC724-B8A6-4CB6-96A0-CC307BB070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38" name="WordArt 354">
                <a:extLst>
                  <a:ext uri="{FF2B5EF4-FFF2-40B4-BE49-F238E27FC236}">
                    <a16:creationId xmlns:a16="http://schemas.microsoft.com/office/drawing/2014/main" id="{A003BC4F-1156-47E9-B538-64604909BE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39" name="WordArt 355">
                <a:extLst>
                  <a:ext uri="{FF2B5EF4-FFF2-40B4-BE49-F238E27FC236}">
                    <a16:creationId xmlns:a16="http://schemas.microsoft.com/office/drawing/2014/main" id="{26DF299E-295F-497D-8A88-E7B810D30B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0" name="WordArt 356">
                <a:extLst>
                  <a:ext uri="{FF2B5EF4-FFF2-40B4-BE49-F238E27FC236}">
                    <a16:creationId xmlns:a16="http://schemas.microsoft.com/office/drawing/2014/main" id="{BF88C8B1-64C9-4E2A-A98F-18455AA069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1" name="WordArt 357">
                <a:extLst>
                  <a:ext uri="{FF2B5EF4-FFF2-40B4-BE49-F238E27FC236}">
                    <a16:creationId xmlns:a16="http://schemas.microsoft.com/office/drawing/2014/main" id="{B4F61DE0-F97C-4039-AF78-4F6381E75E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2" name="WordArt 358">
                <a:extLst>
                  <a:ext uri="{FF2B5EF4-FFF2-40B4-BE49-F238E27FC236}">
                    <a16:creationId xmlns:a16="http://schemas.microsoft.com/office/drawing/2014/main" id="{415F4D65-0988-41C8-A766-7B247EBB58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3" name="WordArt 359">
                <a:extLst>
                  <a:ext uri="{FF2B5EF4-FFF2-40B4-BE49-F238E27FC236}">
                    <a16:creationId xmlns:a16="http://schemas.microsoft.com/office/drawing/2014/main" id="{8F4CE68E-4258-4987-9AA3-8B6D8F977B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4" name="WordArt 360">
                <a:extLst>
                  <a:ext uri="{FF2B5EF4-FFF2-40B4-BE49-F238E27FC236}">
                    <a16:creationId xmlns:a16="http://schemas.microsoft.com/office/drawing/2014/main" id="{25B6EE23-0097-437E-BE04-5EFECE87F9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5" name="WordArt 361">
                <a:extLst>
                  <a:ext uri="{FF2B5EF4-FFF2-40B4-BE49-F238E27FC236}">
                    <a16:creationId xmlns:a16="http://schemas.microsoft.com/office/drawing/2014/main" id="{F3A1A5D0-7C94-4B5F-AF9A-BFE9D1B1C8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6" name="WordArt 362">
                <a:extLst>
                  <a:ext uri="{FF2B5EF4-FFF2-40B4-BE49-F238E27FC236}">
                    <a16:creationId xmlns:a16="http://schemas.microsoft.com/office/drawing/2014/main" id="{66ED8599-8D08-4F5D-BD1D-B5B476478E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47" name="WordArt 363">
                <a:extLst>
                  <a:ext uri="{FF2B5EF4-FFF2-40B4-BE49-F238E27FC236}">
                    <a16:creationId xmlns:a16="http://schemas.microsoft.com/office/drawing/2014/main" id="{555C8B39-5D0D-4600-B7E4-D5653D426E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663" name="AutoShape 79">
              <a:extLst>
                <a:ext uri="{FF2B5EF4-FFF2-40B4-BE49-F238E27FC236}">
                  <a16:creationId xmlns:a16="http://schemas.microsoft.com/office/drawing/2014/main" id="{10AE483A-040D-432B-B635-5312389B3E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351" y="933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4" name="AutoShape 80">
              <a:extLst>
                <a:ext uri="{FF2B5EF4-FFF2-40B4-BE49-F238E27FC236}">
                  <a16:creationId xmlns:a16="http://schemas.microsoft.com/office/drawing/2014/main" id="{315B2161-DCB8-4899-AEA3-E762F8D455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79" y="73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5" name="Oval 81">
              <a:extLst>
                <a:ext uri="{FF2B5EF4-FFF2-40B4-BE49-F238E27FC236}">
                  <a16:creationId xmlns:a16="http://schemas.microsoft.com/office/drawing/2014/main" id="{12F1FA47-AA18-44F2-8F3C-E318D2400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948" name="Group 364">
              <a:extLst>
                <a:ext uri="{FF2B5EF4-FFF2-40B4-BE49-F238E27FC236}">
                  <a16:creationId xmlns:a16="http://schemas.microsoft.com/office/drawing/2014/main" id="{B7754DE6-82E1-44FA-BAF1-72544F083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9" y="988"/>
              <a:ext cx="311" cy="155"/>
              <a:chOff x="3120" y="2757"/>
              <a:chExt cx="680" cy="338"/>
            </a:xfrm>
          </p:grpSpPr>
          <p:sp>
            <p:nvSpPr>
              <p:cNvPr id="67949" name="Oval 365">
                <a:extLst>
                  <a:ext uri="{FF2B5EF4-FFF2-40B4-BE49-F238E27FC236}">
                    <a16:creationId xmlns:a16="http://schemas.microsoft.com/office/drawing/2014/main" id="{C036A376-4006-4B19-928A-3B0207FC3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0" name="AutoShape 366">
                <a:extLst>
                  <a:ext uri="{FF2B5EF4-FFF2-40B4-BE49-F238E27FC236}">
                    <a16:creationId xmlns:a16="http://schemas.microsoft.com/office/drawing/2014/main" id="{385BCBF9-CBD8-4FF5-B7DF-43097DC07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1" name="Oval 367">
                <a:extLst>
                  <a:ext uri="{FF2B5EF4-FFF2-40B4-BE49-F238E27FC236}">
                    <a16:creationId xmlns:a16="http://schemas.microsoft.com/office/drawing/2014/main" id="{62C07E25-E645-4BC4-AAC5-7A4366DE7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2" name="Group 498">
            <a:extLst>
              <a:ext uri="{FF2B5EF4-FFF2-40B4-BE49-F238E27FC236}">
                <a16:creationId xmlns:a16="http://schemas.microsoft.com/office/drawing/2014/main" id="{4BD007BF-D2B7-42DA-B8C5-073AF962D93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4980" y="527"/>
            <a:chExt cx="998" cy="998"/>
          </a:xfrm>
        </p:grpSpPr>
        <p:grpSp>
          <p:nvGrpSpPr>
            <p:cNvPr id="67952" name="Group 368">
              <a:extLst>
                <a:ext uri="{FF2B5EF4-FFF2-40B4-BE49-F238E27FC236}">
                  <a16:creationId xmlns:a16="http://schemas.microsoft.com/office/drawing/2014/main" id="{210A9C9D-89B0-4744-8C48-3E103CA57D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527"/>
              <a:ext cx="998" cy="998"/>
              <a:chOff x="2621" y="1752"/>
              <a:chExt cx="2177" cy="2177"/>
            </a:xfrm>
          </p:grpSpPr>
          <p:sp>
            <p:nvSpPr>
              <p:cNvPr id="67953" name="Oval 369">
                <a:extLst>
                  <a:ext uri="{FF2B5EF4-FFF2-40B4-BE49-F238E27FC236}">
                    <a16:creationId xmlns:a16="http://schemas.microsoft.com/office/drawing/2014/main" id="{AEDADA63-4CD3-446B-8E8C-BBF9E2660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4" name="Oval 370">
                <a:extLst>
                  <a:ext uri="{FF2B5EF4-FFF2-40B4-BE49-F238E27FC236}">
                    <a16:creationId xmlns:a16="http://schemas.microsoft.com/office/drawing/2014/main" id="{5B4844CA-D35A-4165-ADE8-4713A62A7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5" name="Oval 371">
                <a:extLst>
                  <a:ext uri="{FF2B5EF4-FFF2-40B4-BE49-F238E27FC236}">
                    <a16:creationId xmlns:a16="http://schemas.microsoft.com/office/drawing/2014/main" id="{90581F9D-9DE9-4F82-AAAA-F21AEC0C1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6" name="Oval 372">
                <a:extLst>
                  <a:ext uri="{FF2B5EF4-FFF2-40B4-BE49-F238E27FC236}">
                    <a16:creationId xmlns:a16="http://schemas.microsoft.com/office/drawing/2014/main" id="{36BE0151-428C-4FFA-B4DB-86C1F9767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957" name="WordArt 373">
                <a:extLst>
                  <a:ext uri="{FF2B5EF4-FFF2-40B4-BE49-F238E27FC236}">
                    <a16:creationId xmlns:a16="http://schemas.microsoft.com/office/drawing/2014/main" id="{A3C334B6-8D16-4638-8FC5-BB17CDC682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58" name="WordArt 374">
                <a:extLst>
                  <a:ext uri="{FF2B5EF4-FFF2-40B4-BE49-F238E27FC236}">
                    <a16:creationId xmlns:a16="http://schemas.microsoft.com/office/drawing/2014/main" id="{3E7B6DFA-2D8B-4D1F-93DB-11DA3C8F9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59" name="WordArt 375">
                <a:extLst>
                  <a:ext uri="{FF2B5EF4-FFF2-40B4-BE49-F238E27FC236}">
                    <a16:creationId xmlns:a16="http://schemas.microsoft.com/office/drawing/2014/main" id="{B684EA17-3FA9-4F0A-B59D-B71977BCA8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0" name="WordArt 376">
                <a:extLst>
                  <a:ext uri="{FF2B5EF4-FFF2-40B4-BE49-F238E27FC236}">
                    <a16:creationId xmlns:a16="http://schemas.microsoft.com/office/drawing/2014/main" id="{DC0A7C3D-16EC-4237-8F2C-EA0184AF86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1" name="WordArt 377">
                <a:extLst>
                  <a:ext uri="{FF2B5EF4-FFF2-40B4-BE49-F238E27FC236}">
                    <a16:creationId xmlns:a16="http://schemas.microsoft.com/office/drawing/2014/main" id="{42E83F02-117D-4404-AC1B-115111E19F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2" name="WordArt 378">
                <a:extLst>
                  <a:ext uri="{FF2B5EF4-FFF2-40B4-BE49-F238E27FC236}">
                    <a16:creationId xmlns:a16="http://schemas.microsoft.com/office/drawing/2014/main" id="{DAF487DB-B90A-44B8-897D-7A2DBB938F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3" name="WordArt 379">
                <a:extLst>
                  <a:ext uri="{FF2B5EF4-FFF2-40B4-BE49-F238E27FC236}">
                    <a16:creationId xmlns:a16="http://schemas.microsoft.com/office/drawing/2014/main" id="{CFB020BE-0DF0-4937-9279-8815069087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4" name="WordArt 380">
                <a:extLst>
                  <a:ext uri="{FF2B5EF4-FFF2-40B4-BE49-F238E27FC236}">
                    <a16:creationId xmlns:a16="http://schemas.microsoft.com/office/drawing/2014/main" id="{D3470480-57B5-43EC-AC6C-71A0855CA4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5" name="WordArt 381">
                <a:extLst>
                  <a:ext uri="{FF2B5EF4-FFF2-40B4-BE49-F238E27FC236}">
                    <a16:creationId xmlns:a16="http://schemas.microsoft.com/office/drawing/2014/main" id="{BD249B44-9D46-4A73-B0D8-33E3B3F057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6" name="WordArt 382">
                <a:extLst>
                  <a:ext uri="{FF2B5EF4-FFF2-40B4-BE49-F238E27FC236}">
                    <a16:creationId xmlns:a16="http://schemas.microsoft.com/office/drawing/2014/main" id="{C7B2C4F0-4EB9-4DBA-97F8-DFE700651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7" name="WordArt 383">
                <a:extLst>
                  <a:ext uri="{FF2B5EF4-FFF2-40B4-BE49-F238E27FC236}">
                    <a16:creationId xmlns:a16="http://schemas.microsoft.com/office/drawing/2014/main" id="{08693B2C-8B59-4D62-84A9-5CED58BC50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68" name="WordArt 384">
                <a:extLst>
                  <a:ext uri="{FF2B5EF4-FFF2-40B4-BE49-F238E27FC236}">
                    <a16:creationId xmlns:a16="http://schemas.microsoft.com/office/drawing/2014/main" id="{D5D3F4DD-8048-407C-88EF-336CEB5994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683" name="AutoShape 99">
              <a:extLst>
                <a:ext uri="{FF2B5EF4-FFF2-40B4-BE49-F238E27FC236}">
                  <a16:creationId xmlns:a16="http://schemas.microsoft.com/office/drawing/2014/main" id="{36B925B8-B779-4B51-9412-AE7917ADEF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5511" y="974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84" name="AutoShape 100">
              <a:extLst>
                <a:ext uri="{FF2B5EF4-FFF2-40B4-BE49-F238E27FC236}">
                  <a16:creationId xmlns:a16="http://schemas.microsoft.com/office/drawing/2014/main" id="{037A064D-0828-4A40-8E13-AA47B67956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59" y="73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85" name="Oval 101">
              <a:extLst>
                <a:ext uri="{FF2B5EF4-FFF2-40B4-BE49-F238E27FC236}">
                  <a16:creationId xmlns:a16="http://schemas.microsoft.com/office/drawing/2014/main" id="{085F06A8-1F50-4EAF-9768-465435BE8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969" name="Group 385">
              <a:extLst>
                <a:ext uri="{FF2B5EF4-FFF2-40B4-BE49-F238E27FC236}">
                  <a16:creationId xmlns:a16="http://schemas.microsoft.com/office/drawing/2014/main" id="{95D6005A-1B88-4FE4-98C7-6852E03255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988"/>
              <a:ext cx="311" cy="155"/>
              <a:chOff x="3120" y="2757"/>
              <a:chExt cx="680" cy="338"/>
            </a:xfrm>
          </p:grpSpPr>
          <p:sp>
            <p:nvSpPr>
              <p:cNvPr id="67970" name="Oval 386">
                <a:extLst>
                  <a:ext uri="{FF2B5EF4-FFF2-40B4-BE49-F238E27FC236}">
                    <a16:creationId xmlns:a16="http://schemas.microsoft.com/office/drawing/2014/main" id="{9841674D-DFA6-4FAA-A19E-9074C8B08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1" name="AutoShape 387">
                <a:extLst>
                  <a:ext uri="{FF2B5EF4-FFF2-40B4-BE49-F238E27FC236}">
                    <a16:creationId xmlns:a16="http://schemas.microsoft.com/office/drawing/2014/main" id="{5DA284AE-DA96-4695-80BE-DE2905170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2" name="Oval 388">
                <a:extLst>
                  <a:ext uri="{FF2B5EF4-FFF2-40B4-BE49-F238E27FC236}">
                    <a16:creationId xmlns:a16="http://schemas.microsoft.com/office/drawing/2014/main" id="{81DFB5F9-6460-46AE-81CD-1B981A874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4" name="Group 500">
            <a:extLst>
              <a:ext uri="{FF2B5EF4-FFF2-40B4-BE49-F238E27FC236}">
                <a16:creationId xmlns:a16="http://schemas.microsoft.com/office/drawing/2014/main" id="{1DD0F5EE-4D59-4FE6-9B87-F46D02B462D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1442" y="1752"/>
            <a:chExt cx="998" cy="998"/>
          </a:xfrm>
        </p:grpSpPr>
        <p:grpSp>
          <p:nvGrpSpPr>
            <p:cNvPr id="67973" name="Group 389">
              <a:extLst>
                <a:ext uri="{FF2B5EF4-FFF2-40B4-BE49-F238E27FC236}">
                  <a16:creationId xmlns:a16="http://schemas.microsoft.com/office/drawing/2014/main" id="{CFF230CD-979F-4A35-A53E-A9407C6BE3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2"/>
              <a:ext cx="998" cy="998"/>
              <a:chOff x="2621" y="1752"/>
              <a:chExt cx="2177" cy="2177"/>
            </a:xfrm>
          </p:grpSpPr>
          <p:sp>
            <p:nvSpPr>
              <p:cNvPr id="67974" name="Oval 390">
                <a:extLst>
                  <a:ext uri="{FF2B5EF4-FFF2-40B4-BE49-F238E27FC236}">
                    <a16:creationId xmlns:a16="http://schemas.microsoft.com/office/drawing/2014/main" id="{B77F86C0-CF1C-46DB-B2AB-0B6C2BDF1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5" name="Oval 391">
                <a:extLst>
                  <a:ext uri="{FF2B5EF4-FFF2-40B4-BE49-F238E27FC236}">
                    <a16:creationId xmlns:a16="http://schemas.microsoft.com/office/drawing/2014/main" id="{C8186B80-6DD8-417C-8689-C116FF92D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6" name="Oval 392">
                <a:extLst>
                  <a:ext uri="{FF2B5EF4-FFF2-40B4-BE49-F238E27FC236}">
                    <a16:creationId xmlns:a16="http://schemas.microsoft.com/office/drawing/2014/main" id="{052A6912-0941-42A6-9B89-7A2DCE5A7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7" name="Oval 393">
                <a:extLst>
                  <a:ext uri="{FF2B5EF4-FFF2-40B4-BE49-F238E27FC236}">
                    <a16:creationId xmlns:a16="http://schemas.microsoft.com/office/drawing/2014/main" id="{8358B3FB-C449-4EA8-856B-53CF054BD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978" name="WordArt 394">
                <a:extLst>
                  <a:ext uri="{FF2B5EF4-FFF2-40B4-BE49-F238E27FC236}">
                    <a16:creationId xmlns:a16="http://schemas.microsoft.com/office/drawing/2014/main" id="{D62B1AC5-7605-4D0C-BC56-D2688C5651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79" name="WordArt 395">
                <a:extLst>
                  <a:ext uri="{FF2B5EF4-FFF2-40B4-BE49-F238E27FC236}">
                    <a16:creationId xmlns:a16="http://schemas.microsoft.com/office/drawing/2014/main" id="{35B645D7-183F-42D1-9DE8-DEF612E18B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0" name="WordArt 396">
                <a:extLst>
                  <a:ext uri="{FF2B5EF4-FFF2-40B4-BE49-F238E27FC236}">
                    <a16:creationId xmlns:a16="http://schemas.microsoft.com/office/drawing/2014/main" id="{02B6B72F-7090-4024-A53B-5D893F5120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1" name="WordArt 397">
                <a:extLst>
                  <a:ext uri="{FF2B5EF4-FFF2-40B4-BE49-F238E27FC236}">
                    <a16:creationId xmlns:a16="http://schemas.microsoft.com/office/drawing/2014/main" id="{E44AA3BB-42AF-48D0-B64E-0725376E82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2" name="WordArt 398">
                <a:extLst>
                  <a:ext uri="{FF2B5EF4-FFF2-40B4-BE49-F238E27FC236}">
                    <a16:creationId xmlns:a16="http://schemas.microsoft.com/office/drawing/2014/main" id="{5DAAB749-7189-4760-BFDC-64C3EF1340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3" name="WordArt 399">
                <a:extLst>
                  <a:ext uri="{FF2B5EF4-FFF2-40B4-BE49-F238E27FC236}">
                    <a16:creationId xmlns:a16="http://schemas.microsoft.com/office/drawing/2014/main" id="{006A8996-1547-4109-8F4B-9086FED513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4" name="WordArt 400">
                <a:extLst>
                  <a:ext uri="{FF2B5EF4-FFF2-40B4-BE49-F238E27FC236}">
                    <a16:creationId xmlns:a16="http://schemas.microsoft.com/office/drawing/2014/main" id="{618E2E1A-33D7-4593-8875-2C5ADD0C5D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5" name="WordArt 401">
                <a:extLst>
                  <a:ext uri="{FF2B5EF4-FFF2-40B4-BE49-F238E27FC236}">
                    <a16:creationId xmlns:a16="http://schemas.microsoft.com/office/drawing/2014/main" id="{3FAE4E76-702D-4E38-B35E-4814EB6B1B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6" name="WordArt 402">
                <a:extLst>
                  <a:ext uri="{FF2B5EF4-FFF2-40B4-BE49-F238E27FC236}">
                    <a16:creationId xmlns:a16="http://schemas.microsoft.com/office/drawing/2014/main" id="{4C902A61-54D6-4E5C-A176-C591062214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7" name="WordArt 403">
                <a:extLst>
                  <a:ext uri="{FF2B5EF4-FFF2-40B4-BE49-F238E27FC236}">
                    <a16:creationId xmlns:a16="http://schemas.microsoft.com/office/drawing/2014/main" id="{704D28BC-5402-4229-8887-694DC037D4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8" name="WordArt 404">
                <a:extLst>
                  <a:ext uri="{FF2B5EF4-FFF2-40B4-BE49-F238E27FC236}">
                    <a16:creationId xmlns:a16="http://schemas.microsoft.com/office/drawing/2014/main" id="{9BBEB703-B93C-4649-BA91-17029DACC1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7989" name="WordArt 405">
                <a:extLst>
                  <a:ext uri="{FF2B5EF4-FFF2-40B4-BE49-F238E27FC236}">
                    <a16:creationId xmlns:a16="http://schemas.microsoft.com/office/drawing/2014/main" id="{8CF89776-05EB-4AC6-BFE9-735C4E5843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723" name="AutoShape 139">
              <a:extLst>
                <a:ext uri="{FF2B5EF4-FFF2-40B4-BE49-F238E27FC236}">
                  <a16:creationId xmlns:a16="http://schemas.microsoft.com/office/drawing/2014/main" id="{2D4F836F-F41E-4A2B-8015-A4477198F2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3200000">
              <a:off x="1900" y="2251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4" name="AutoShape 140">
              <a:extLst>
                <a:ext uri="{FF2B5EF4-FFF2-40B4-BE49-F238E27FC236}">
                  <a16:creationId xmlns:a16="http://schemas.microsoft.com/office/drawing/2014/main" id="{249E21EF-0ED0-4F0A-A1FD-D41BA8B27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1" y="196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5" name="Oval 141">
              <a:extLst>
                <a:ext uri="{FF2B5EF4-FFF2-40B4-BE49-F238E27FC236}">
                  <a16:creationId xmlns:a16="http://schemas.microsoft.com/office/drawing/2014/main" id="{465B3AAD-6D0D-4C85-B042-1B1C248DB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990" name="Group 406">
              <a:extLst>
                <a:ext uri="{FF2B5EF4-FFF2-40B4-BE49-F238E27FC236}">
                  <a16:creationId xmlns:a16="http://schemas.microsoft.com/office/drawing/2014/main" id="{D9B3ED6A-DF06-4A8B-8C8B-C42BE6CAF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2213"/>
              <a:ext cx="311" cy="155"/>
              <a:chOff x="3120" y="2757"/>
              <a:chExt cx="680" cy="338"/>
            </a:xfrm>
          </p:grpSpPr>
          <p:sp>
            <p:nvSpPr>
              <p:cNvPr id="67991" name="Oval 407">
                <a:extLst>
                  <a:ext uri="{FF2B5EF4-FFF2-40B4-BE49-F238E27FC236}">
                    <a16:creationId xmlns:a16="http://schemas.microsoft.com/office/drawing/2014/main" id="{41564614-74C1-44E7-8A4F-445170558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2" name="AutoShape 408">
                <a:extLst>
                  <a:ext uri="{FF2B5EF4-FFF2-40B4-BE49-F238E27FC236}">
                    <a16:creationId xmlns:a16="http://schemas.microsoft.com/office/drawing/2014/main" id="{81D51246-8D44-4072-906D-2601DF059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3" name="Oval 409">
                <a:extLst>
                  <a:ext uri="{FF2B5EF4-FFF2-40B4-BE49-F238E27FC236}">
                    <a16:creationId xmlns:a16="http://schemas.microsoft.com/office/drawing/2014/main" id="{DC38EED3-538D-4FB1-B648-6E3D900C6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9" name="Group 505">
            <a:extLst>
              <a:ext uri="{FF2B5EF4-FFF2-40B4-BE49-F238E27FC236}">
                <a16:creationId xmlns:a16="http://schemas.microsoft.com/office/drawing/2014/main" id="{189145FE-FE8A-4D99-BEDD-6811F536D9A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442" y="2976"/>
            <a:chExt cx="998" cy="998"/>
          </a:xfrm>
        </p:grpSpPr>
        <p:grpSp>
          <p:nvGrpSpPr>
            <p:cNvPr id="67994" name="Group 410">
              <a:extLst>
                <a:ext uri="{FF2B5EF4-FFF2-40B4-BE49-F238E27FC236}">
                  <a16:creationId xmlns:a16="http://schemas.microsoft.com/office/drawing/2014/main" id="{3E26772B-6D0B-402F-BFEB-1CA985267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976"/>
              <a:ext cx="998" cy="998"/>
              <a:chOff x="2621" y="1752"/>
              <a:chExt cx="2177" cy="2177"/>
            </a:xfrm>
          </p:grpSpPr>
          <p:sp>
            <p:nvSpPr>
              <p:cNvPr id="67995" name="Oval 411">
                <a:extLst>
                  <a:ext uri="{FF2B5EF4-FFF2-40B4-BE49-F238E27FC236}">
                    <a16:creationId xmlns:a16="http://schemas.microsoft.com/office/drawing/2014/main" id="{86EDC85C-0945-4203-A487-04412599F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6" name="Oval 412">
                <a:extLst>
                  <a:ext uri="{FF2B5EF4-FFF2-40B4-BE49-F238E27FC236}">
                    <a16:creationId xmlns:a16="http://schemas.microsoft.com/office/drawing/2014/main" id="{B4DB854D-B54D-4F04-B0C5-767734F1B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7" name="Oval 413">
                <a:extLst>
                  <a:ext uri="{FF2B5EF4-FFF2-40B4-BE49-F238E27FC236}">
                    <a16:creationId xmlns:a16="http://schemas.microsoft.com/office/drawing/2014/main" id="{018F578B-04FE-4D91-9373-6EFD507F4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8" name="Oval 414">
                <a:extLst>
                  <a:ext uri="{FF2B5EF4-FFF2-40B4-BE49-F238E27FC236}">
                    <a16:creationId xmlns:a16="http://schemas.microsoft.com/office/drawing/2014/main" id="{EBFF431C-9255-4F55-813C-9972EC796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7999" name="WordArt 415">
                <a:extLst>
                  <a:ext uri="{FF2B5EF4-FFF2-40B4-BE49-F238E27FC236}">
                    <a16:creationId xmlns:a16="http://schemas.microsoft.com/office/drawing/2014/main" id="{7338E898-BDA0-4250-BDC6-0A21C47F1E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0" name="WordArt 416">
                <a:extLst>
                  <a:ext uri="{FF2B5EF4-FFF2-40B4-BE49-F238E27FC236}">
                    <a16:creationId xmlns:a16="http://schemas.microsoft.com/office/drawing/2014/main" id="{D215FEC8-A85C-4C44-A9C3-275EA5E128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1" name="WordArt 417">
                <a:extLst>
                  <a:ext uri="{FF2B5EF4-FFF2-40B4-BE49-F238E27FC236}">
                    <a16:creationId xmlns:a16="http://schemas.microsoft.com/office/drawing/2014/main" id="{75C329B4-2A5C-4748-AD91-7834BD98FE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2" name="WordArt 418">
                <a:extLst>
                  <a:ext uri="{FF2B5EF4-FFF2-40B4-BE49-F238E27FC236}">
                    <a16:creationId xmlns:a16="http://schemas.microsoft.com/office/drawing/2014/main" id="{85139E15-1B38-42F7-99C3-0140F7510F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3" name="WordArt 419">
                <a:extLst>
                  <a:ext uri="{FF2B5EF4-FFF2-40B4-BE49-F238E27FC236}">
                    <a16:creationId xmlns:a16="http://schemas.microsoft.com/office/drawing/2014/main" id="{6F944FFC-FD52-4F86-8696-FF6F544590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4" name="WordArt 420">
                <a:extLst>
                  <a:ext uri="{FF2B5EF4-FFF2-40B4-BE49-F238E27FC236}">
                    <a16:creationId xmlns:a16="http://schemas.microsoft.com/office/drawing/2014/main" id="{129836F6-9469-493E-8446-B77A1539B9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5" name="WordArt 421">
                <a:extLst>
                  <a:ext uri="{FF2B5EF4-FFF2-40B4-BE49-F238E27FC236}">
                    <a16:creationId xmlns:a16="http://schemas.microsoft.com/office/drawing/2014/main" id="{471F7243-2AAF-4C91-9F9C-16E0DB2E21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6" name="WordArt 422">
                <a:extLst>
                  <a:ext uri="{FF2B5EF4-FFF2-40B4-BE49-F238E27FC236}">
                    <a16:creationId xmlns:a16="http://schemas.microsoft.com/office/drawing/2014/main" id="{D13FD778-30F9-453F-952F-CF0CA8BA8E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7" name="WordArt 423">
                <a:extLst>
                  <a:ext uri="{FF2B5EF4-FFF2-40B4-BE49-F238E27FC236}">
                    <a16:creationId xmlns:a16="http://schemas.microsoft.com/office/drawing/2014/main" id="{F331B403-DD77-425C-9247-53921A6D81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8" name="WordArt 424">
                <a:extLst>
                  <a:ext uri="{FF2B5EF4-FFF2-40B4-BE49-F238E27FC236}">
                    <a16:creationId xmlns:a16="http://schemas.microsoft.com/office/drawing/2014/main" id="{5C55C340-E3EA-445B-AE3D-F61BC79BA8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09" name="WordArt 425">
                <a:extLst>
                  <a:ext uri="{FF2B5EF4-FFF2-40B4-BE49-F238E27FC236}">
                    <a16:creationId xmlns:a16="http://schemas.microsoft.com/office/drawing/2014/main" id="{C19CEB4F-8AF9-4848-B033-753A99B8D8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10" name="WordArt 426">
                <a:extLst>
                  <a:ext uri="{FF2B5EF4-FFF2-40B4-BE49-F238E27FC236}">
                    <a16:creationId xmlns:a16="http://schemas.microsoft.com/office/drawing/2014/main" id="{A0D6FC80-F316-48F2-8B8F-FA7C4AE1C1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823" name="AutoShape 239">
              <a:extLst>
                <a:ext uri="{FF2B5EF4-FFF2-40B4-BE49-F238E27FC236}">
                  <a16:creationId xmlns:a16="http://schemas.microsoft.com/office/drawing/2014/main" id="{70547F06-374E-480D-9E3D-F24D6A19A3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4200000">
              <a:off x="1858" y="3309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4" name="AutoShape 240">
              <a:extLst>
                <a:ext uri="{FF2B5EF4-FFF2-40B4-BE49-F238E27FC236}">
                  <a16:creationId xmlns:a16="http://schemas.microsoft.com/office/drawing/2014/main" id="{968B1149-4C61-46E2-9E94-B79F3CC067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1" y="3184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5" name="Oval 241">
              <a:extLst>
                <a:ext uri="{FF2B5EF4-FFF2-40B4-BE49-F238E27FC236}">
                  <a16:creationId xmlns:a16="http://schemas.microsoft.com/office/drawing/2014/main" id="{84F1ECEA-31DC-4913-8E24-3E7B91794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11" name="Group 427">
              <a:extLst>
                <a:ext uri="{FF2B5EF4-FFF2-40B4-BE49-F238E27FC236}">
                  <a16:creationId xmlns:a16="http://schemas.microsoft.com/office/drawing/2014/main" id="{41D5EC7D-0AD9-4C41-A97B-C40E41F40A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3437"/>
              <a:ext cx="311" cy="155"/>
              <a:chOff x="3120" y="2757"/>
              <a:chExt cx="680" cy="338"/>
            </a:xfrm>
          </p:grpSpPr>
          <p:sp>
            <p:nvSpPr>
              <p:cNvPr id="68012" name="Oval 428">
                <a:extLst>
                  <a:ext uri="{FF2B5EF4-FFF2-40B4-BE49-F238E27FC236}">
                    <a16:creationId xmlns:a16="http://schemas.microsoft.com/office/drawing/2014/main" id="{4CF83B83-0270-436F-86F4-88E238DA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3" name="AutoShape 429">
                <a:extLst>
                  <a:ext uri="{FF2B5EF4-FFF2-40B4-BE49-F238E27FC236}">
                    <a16:creationId xmlns:a16="http://schemas.microsoft.com/office/drawing/2014/main" id="{12F1FD62-AADA-49FB-B000-473E08A42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4" name="Oval 430">
                <a:extLst>
                  <a:ext uri="{FF2B5EF4-FFF2-40B4-BE49-F238E27FC236}">
                    <a16:creationId xmlns:a16="http://schemas.microsoft.com/office/drawing/2014/main" id="{612B3F04-C518-4234-B2EE-5FDCEBF23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5" name="Group 501">
            <a:extLst>
              <a:ext uri="{FF2B5EF4-FFF2-40B4-BE49-F238E27FC236}">
                <a16:creationId xmlns:a16="http://schemas.microsoft.com/office/drawing/2014/main" id="{F1745E75-047D-474E-BD79-54BA46BA387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2621" y="1752"/>
            <a:chExt cx="998" cy="998"/>
          </a:xfrm>
        </p:grpSpPr>
        <p:grpSp>
          <p:nvGrpSpPr>
            <p:cNvPr id="68015" name="Group 431">
              <a:extLst>
                <a:ext uri="{FF2B5EF4-FFF2-40B4-BE49-F238E27FC236}">
                  <a16:creationId xmlns:a16="http://schemas.microsoft.com/office/drawing/2014/main" id="{71A5AECE-E664-4BE3-917F-881192C54A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52"/>
              <a:ext cx="998" cy="998"/>
              <a:chOff x="2621" y="1752"/>
              <a:chExt cx="2177" cy="2177"/>
            </a:xfrm>
          </p:grpSpPr>
          <p:sp>
            <p:nvSpPr>
              <p:cNvPr id="68016" name="Oval 432">
                <a:extLst>
                  <a:ext uri="{FF2B5EF4-FFF2-40B4-BE49-F238E27FC236}">
                    <a16:creationId xmlns:a16="http://schemas.microsoft.com/office/drawing/2014/main" id="{EADFD478-837C-4111-94EF-5873A9F68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7" name="Oval 433">
                <a:extLst>
                  <a:ext uri="{FF2B5EF4-FFF2-40B4-BE49-F238E27FC236}">
                    <a16:creationId xmlns:a16="http://schemas.microsoft.com/office/drawing/2014/main" id="{B3ED0273-CD7A-4226-B40C-D4412DE9B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8" name="Oval 434">
                <a:extLst>
                  <a:ext uri="{FF2B5EF4-FFF2-40B4-BE49-F238E27FC236}">
                    <a16:creationId xmlns:a16="http://schemas.microsoft.com/office/drawing/2014/main" id="{9DE3556E-70CD-4104-88C5-8CFD9CD8D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9" name="Oval 435">
                <a:extLst>
                  <a:ext uri="{FF2B5EF4-FFF2-40B4-BE49-F238E27FC236}">
                    <a16:creationId xmlns:a16="http://schemas.microsoft.com/office/drawing/2014/main" id="{6BC4185A-843D-4DAB-9481-222A0DB2F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8020" name="WordArt 436">
                <a:extLst>
                  <a:ext uri="{FF2B5EF4-FFF2-40B4-BE49-F238E27FC236}">
                    <a16:creationId xmlns:a16="http://schemas.microsoft.com/office/drawing/2014/main" id="{A4EC52BB-8A87-4C12-956F-D88E46E80F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1" name="WordArt 437">
                <a:extLst>
                  <a:ext uri="{FF2B5EF4-FFF2-40B4-BE49-F238E27FC236}">
                    <a16:creationId xmlns:a16="http://schemas.microsoft.com/office/drawing/2014/main" id="{9CA6FAED-A830-4EB2-A338-D10201DE59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2" name="WordArt 438">
                <a:extLst>
                  <a:ext uri="{FF2B5EF4-FFF2-40B4-BE49-F238E27FC236}">
                    <a16:creationId xmlns:a16="http://schemas.microsoft.com/office/drawing/2014/main" id="{738FDA09-1DCC-400A-BA46-382B744AD8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3" name="WordArt 439">
                <a:extLst>
                  <a:ext uri="{FF2B5EF4-FFF2-40B4-BE49-F238E27FC236}">
                    <a16:creationId xmlns:a16="http://schemas.microsoft.com/office/drawing/2014/main" id="{81818ED1-15E8-449A-96CB-9A7CE33292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4" name="WordArt 440">
                <a:extLst>
                  <a:ext uri="{FF2B5EF4-FFF2-40B4-BE49-F238E27FC236}">
                    <a16:creationId xmlns:a16="http://schemas.microsoft.com/office/drawing/2014/main" id="{E1E7A10D-755E-40B4-8C4D-3AE5041673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5" name="WordArt 441">
                <a:extLst>
                  <a:ext uri="{FF2B5EF4-FFF2-40B4-BE49-F238E27FC236}">
                    <a16:creationId xmlns:a16="http://schemas.microsoft.com/office/drawing/2014/main" id="{5F4BC663-3E4A-4F5F-AC35-538703452D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6" name="WordArt 442">
                <a:extLst>
                  <a:ext uri="{FF2B5EF4-FFF2-40B4-BE49-F238E27FC236}">
                    <a16:creationId xmlns:a16="http://schemas.microsoft.com/office/drawing/2014/main" id="{D0CE33FA-75D2-4B57-B4BB-D7D734DA61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7" name="WordArt 443">
                <a:extLst>
                  <a:ext uri="{FF2B5EF4-FFF2-40B4-BE49-F238E27FC236}">
                    <a16:creationId xmlns:a16="http://schemas.microsoft.com/office/drawing/2014/main" id="{9B2F574A-EC59-4F53-AA3E-0877AFAC2F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8" name="WordArt 444">
                <a:extLst>
                  <a:ext uri="{FF2B5EF4-FFF2-40B4-BE49-F238E27FC236}">
                    <a16:creationId xmlns:a16="http://schemas.microsoft.com/office/drawing/2014/main" id="{A6D12246-D744-4579-91F3-B0C65B175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29" name="WordArt 445">
                <a:extLst>
                  <a:ext uri="{FF2B5EF4-FFF2-40B4-BE49-F238E27FC236}">
                    <a16:creationId xmlns:a16="http://schemas.microsoft.com/office/drawing/2014/main" id="{3B787068-F4C0-4BD1-A668-1B6359F6E2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30" name="WordArt 446">
                <a:extLst>
                  <a:ext uri="{FF2B5EF4-FFF2-40B4-BE49-F238E27FC236}">
                    <a16:creationId xmlns:a16="http://schemas.microsoft.com/office/drawing/2014/main" id="{FFD8B344-1C45-46BF-9C4A-BF19DCFF70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31" name="WordArt 447">
                <a:extLst>
                  <a:ext uri="{FF2B5EF4-FFF2-40B4-BE49-F238E27FC236}">
                    <a16:creationId xmlns:a16="http://schemas.microsoft.com/office/drawing/2014/main" id="{DF5B17D3-4DA0-4E3C-85EE-5073330479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743" name="AutoShape 159">
              <a:extLst>
                <a:ext uri="{FF2B5EF4-FFF2-40B4-BE49-F238E27FC236}">
                  <a16:creationId xmlns:a16="http://schemas.microsoft.com/office/drawing/2014/main" id="{68CAA21D-6461-49FF-873B-568A9F64BC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1400000">
              <a:off x="3037" y="2230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44" name="AutoShape 160">
              <a:extLst>
                <a:ext uri="{FF2B5EF4-FFF2-40B4-BE49-F238E27FC236}">
                  <a16:creationId xmlns:a16="http://schemas.microsoft.com/office/drawing/2014/main" id="{DE01FF84-DCBB-45BA-8913-B0D559958A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00" y="196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45" name="Oval 161">
              <a:extLst>
                <a:ext uri="{FF2B5EF4-FFF2-40B4-BE49-F238E27FC236}">
                  <a16:creationId xmlns:a16="http://schemas.microsoft.com/office/drawing/2014/main" id="{5C2190EF-32A6-4814-899D-8652DACB9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32" name="Group 448">
              <a:extLst>
                <a:ext uri="{FF2B5EF4-FFF2-40B4-BE49-F238E27FC236}">
                  <a16:creationId xmlns:a16="http://schemas.microsoft.com/office/drawing/2014/main" id="{DF28FB82-6CDC-4CB8-8D5F-7E4627622A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0" y="2213"/>
              <a:ext cx="311" cy="155"/>
              <a:chOff x="3120" y="2757"/>
              <a:chExt cx="680" cy="338"/>
            </a:xfrm>
          </p:grpSpPr>
          <p:sp>
            <p:nvSpPr>
              <p:cNvPr id="68033" name="Oval 449">
                <a:extLst>
                  <a:ext uri="{FF2B5EF4-FFF2-40B4-BE49-F238E27FC236}">
                    <a16:creationId xmlns:a16="http://schemas.microsoft.com/office/drawing/2014/main" id="{C010140C-8F92-490C-8CCD-B9951B217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4" name="AutoShape 450">
                <a:extLst>
                  <a:ext uri="{FF2B5EF4-FFF2-40B4-BE49-F238E27FC236}">
                    <a16:creationId xmlns:a16="http://schemas.microsoft.com/office/drawing/2014/main" id="{3D11CC29-2792-461A-869D-532CABFDF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5" name="Oval 451">
                <a:extLst>
                  <a:ext uri="{FF2B5EF4-FFF2-40B4-BE49-F238E27FC236}">
                    <a16:creationId xmlns:a16="http://schemas.microsoft.com/office/drawing/2014/main" id="{C14C7BD6-A909-4C03-8CB2-E64583EAF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6" name="Group 502">
            <a:extLst>
              <a:ext uri="{FF2B5EF4-FFF2-40B4-BE49-F238E27FC236}">
                <a16:creationId xmlns:a16="http://schemas.microsoft.com/office/drawing/2014/main" id="{88FB6CA0-2647-45E7-A978-0C6D5CD83C2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3800" y="1752"/>
            <a:chExt cx="998" cy="998"/>
          </a:xfrm>
        </p:grpSpPr>
        <p:grpSp>
          <p:nvGrpSpPr>
            <p:cNvPr id="68036" name="Group 452">
              <a:extLst>
                <a:ext uri="{FF2B5EF4-FFF2-40B4-BE49-F238E27FC236}">
                  <a16:creationId xmlns:a16="http://schemas.microsoft.com/office/drawing/2014/main" id="{E6EF98A4-FED0-4E8B-BD25-2C8B34B55F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998"/>
              <a:chOff x="2621" y="1752"/>
              <a:chExt cx="2177" cy="2177"/>
            </a:xfrm>
          </p:grpSpPr>
          <p:sp>
            <p:nvSpPr>
              <p:cNvPr id="68037" name="Oval 453">
                <a:extLst>
                  <a:ext uri="{FF2B5EF4-FFF2-40B4-BE49-F238E27FC236}">
                    <a16:creationId xmlns:a16="http://schemas.microsoft.com/office/drawing/2014/main" id="{69D1F669-2DC8-42AC-B764-25CE607AC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8" name="Oval 454">
                <a:extLst>
                  <a:ext uri="{FF2B5EF4-FFF2-40B4-BE49-F238E27FC236}">
                    <a16:creationId xmlns:a16="http://schemas.microsoft.com/office/drawing/2014/main" id="{A31DF8AD-1D7C-414B-958F-5B3B4DE05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9" name="Oval 455">
                <a:extLst>
                  <a:ext uri="{FF2B5EF4-FFF2-40B4-BE49-F238E27FC236}">
                    <a16:creationId xmlns:a16="http://schemas.microsoft.com/office/drawing/2014/main" id="{C6AB5C7B-B16B-4B99-8464-350B57BC0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0" name="Oval 456">
                <a:extLst>
                  <a:ext uri="{FF2B5EF4-FFF2-40B4-BE49-F238E27FC236}">
                    <a16:creationId xmlns:a16="http://schemas.microsoft.com/office/drawing/2014/main" id="{5D47FBC1-DEE7-4FAB-981F-CCEB71C17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8041" name="WordArt 457">
                <a:extLst>
                  <a:ext uri="{FF2B5EF4-FFF2-40B4-BE49-F238E27FC236}">
                    <a16:creationId xmlns:a16="http://schemas.microsoft.com/office/drawing/2014/main" id="{D62DE371-AFCA-43BC-A9EB-4EF8C35DA2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2" name="WordArt 458">
                <a:extLst>
                  <a:ext uri="{FF2B5EF4-FFF2-40B4-BE49-F238E27FC236}">
                    <a16:creationId xmlns:a16="http://schemas.microsoft.com/office/drawing/2014/main" id="{DC113176-4D62-4060-9D65-A27261A3DC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3" name="WordArt 459">
                <a:extLst>
                  <a:ext uri="{FF2B5EF4-FFF2-40B4-BE49-F238E27FC236}">
                    <a16:creationId xmlns:a16="http://schemas.microsoft.com/office/drawing/2014/main" id="{FA2D0078-E614-4716-88E1-99F3DF5D82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4" name="WordArt 460">
                <a:extLst>
                  <a:ext uri="{FF2B5EF4-FFF2-40B4-BE49-F238E27FC236}">
                    <a16:creationId xmlns:a16="http://schemas.microsoft.com/office/drawing/2014/main" id="{6A0AA6E2-D7E9-478A-B5AE-02496BF0DD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5" name="WordArt 461">
                <a:extLst>
                  <a:ext uri="{FF2B5EF4-FFF2-40B4-BE49-F238E27FC236}">
                    <a16:creationId xmlns:a16="http://schemas.microsoft.com/office/drawing/2014/main" id="{A3DF1E36-0F37-49E8-9EE9-D049B3F8D3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6" name="WordArt 462">
                <a:extLst>
                  <a:ext uri="{FF2B5EF4-FFF2-40B4-BE49-F238E27FC236}">
                    <a16:creationId xmlns:a16="http://schemas.microsoft.com/office/drawing/2014/main" id="{E1CC0E69-C963-48EC-ABEB-7FE872998B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7" name="WordArt 463">
                <a:extLst>
                  <a:ext uri="{FF2B5EF4-FFF2-40B4-BE49-F238E27FC236}">
                    <a16:creationId xmlns:a16="http://schemas.microsoft.com/office/drawing/2014/main" id="{B40C4177-BC9B-40C3-A7FD-23EE138F7A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8" name="WordArt 464">
                <a:extLst>
                  <a:ext uri="{FF2B5EF4-FFF2-40B4-BE49-F238E27FC236}">
                    <a16:creationId xmlns:a16="http://schemas.microsoft.com/office/drawing/2014/main" id="{249BE8F6-54AF-47A6-A363-7738D2AE5B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49" name="WordArt 465">
                <a:extLst>
                  <a:ext uri="{FF2B5EF4-FFF2-40B4-BE49-F238E27FC236}">
                    <a16:creationId xmlns:a16="http://schemas.microsoft.com/office/drawing/2014/main" id="{8C701222-F4C7-49CA-913B-45FE92FBBD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50" name="WordArt 466">
                <a:extLst>
                  <a:ext uri="{FF2B5EF4-FFF2-40B4-BE49-F238E27FC236}">
                    <a16:creationId xmlns:a16="http://schemas.microsoft.com/office/drawing/2014/main" id="{9ECD9C8E-36CB-469A-9AB0-FED304A9BD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51" name="WordArt 467">
                <a:extLst>
                  <a:ext uri="{FF2B5EF4-FFF2-40B4-BE49-F238E27FC236}">
                    <a16:creationId xmlns:a16="http://schemas.microsoft.com/office/drawing/2014/main" id="{B3A29995-2027-426D-AB4F-98E2D8FEAB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52" name="WordArt 468">
                <a:extLst>
                  <a:ext uri="{FF2B5EF4-FFF2-40B4-BE49-F238E27FC236}">
                    <a16:creationId xmlns:a16="http://schemas.microsoft.com/office/drawing/2014/main" id="{69909B7D-338E-4D00-8214-1AD7D263B7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763" name="AutoShape 179">
              <a:extLst>
                <a:ext uri="{FF2B5EF4-FFF2-40B4-BE49-F238E27FC236}">
                  <a16:creationId xmlns:a16="http://schemas.microsoft.com/office/drawing/2014/main" id="{A94A8B30-B42E-40DB-AB45-A148347A92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9600000">
              <a:off x="4185" y="2199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64" name="AutoShape 180">
              <a:extLst>
                <a:ext uri="{FF2B5EF4-FFF2-40B4-BE49-F238E27FC236}">
                  <a16:creationId xmlns:a16="http://schemas.microsoft.com/office/drawing/2014/main" id="{9B0913E7-C382-40A3-8FF6-EE5BF330F8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79" y="196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65" name="Oval 181">
              <a:extLst>
                <a:ext uri="{FF2B5EF4-FFF2-40B4-BE49-F238E27FC236}">
                  <a16:creationId xmlns:a16="http://schemas.microsoft.com/office/drawing/2014/main" id="{78A2DA26-7F62-4174-B503-CAF36B571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53" name="Group 469">
              <a:extLst>
                <a:ext uri="{FF2B5EF4-FFF2-40B4-BE49-F238E27FC236}">
                  <a16:creationId xmlns:a16="http://schemas.microsoft.com/office/drawing/2014/main" id="{890B837C-1687-4C6B-90D8-45B96F6154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9" y="2213"/>
              <a:ext cx="311" cy="155"/>
              <a:chOff x="3120" y="2757"/>
              <a:chExt cx="680" cy="338"/>
            </a:xfrm>
          </p:grpSpPr>
          <p:sp>
            <p:nvSpPr>
              <p:cNvPr id="68054" name="Oval 470">
                <a:extLst>
                  <a:ext uri="{FF2B5EF4-FFF2-40B4-BE49-F238E27FC236}">
                    <a16:creationId xmlns:a16="http://schemas.microsoft.com/office/drawing/2014/main" id="{50206821-E7F3-490B-B531-AF018FAFE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55" name="AutoShape 471">
                <a:extLst>
                  <a:ext uri="{FF2B5EF4-FFF2-40B4-BE49-F238E27FC236}">
                    <a16:creationId xmlns:a16="http://schemas.microsoft.com/office/drawing/2014/main" id="{C79C9A0C-E677-4FC5-A50C-2E36689E3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56" name="Oval 472">
                <a:extLst>
                  <a:ext uri="{FF2B5EF4-FFF2-40B4-BE49-F238E27FC236}">
                    <a16:creationId xmlns:a16="http://schemas.microsoft.com/office/drawing/2014/main" id="{6ADE8A9D-9F27-4CC9-91B7-4FD91E938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87" name="Group 503">
            <a:extLst>
              <a:ext uri="{FF2B5EF4-FFF2-40B4-BE49-F238E27FC236}">
                <a16:creationId xmlns:a16="http://schemas.microsoft.com/office/drawing/2014/main" id="{3E46DED9-E183-4681-BC5F-14164274077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4980" y="1752"/>
            <a:chExt cx="998" cy="998"/>
          </a:xfrm>
        </p:grpSpPr>
        <p:grpSp>
          <p:nvGrpSpPr>
            <p:cNvPr id="68057" name="Group 473">
              <a:extLst>
                <a:ext uri="{FF2B5EF4-FFF2-40B4-BE49-F238E27FC236}">
                  <a16:creationId xmlns:a16="http://schemas.microsoft.com/office/drawing/2014/main" id="{30683E78-C6D3-4BEC-9FB2-7674CA17B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998"/>
              <a:chOff x="2621" y="1752"/>
              <a:chExt cx="2177" cy="2177"/>
            </a:xfrm>
          </p:grpSpPr>
          <p:sp>
            <p:nvSpPr>
              <p:cNvPr id="68058" name="Oval 474">
                <a:extLst>
                  <a:ext uri="{FF2B5EF4-FFF2-40B4-BE49-F238E27FC236}">
                    <a16:creationId xmlns:a16="http://schemas.microsoft.com/office/drawing/2014/main" id="{DB83CBF5-5BB4-4C11-96EC-31BC5DDD0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59" name="Oval 475">
                <a:extLst>
                  <a:ext uri="{FF2B5EF4-FFF2-40B4-BE49-F238E27FC236}">
                    <a16:creationId xmlns:a16="http://schemas.microsoft.com/office/drawing/2014/main" id="{610CE467-B4FF-4BAF-A56D-E63CD2842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0" name="Oval 476">
                <a:extLst>
                  <a:ext uri="{FF2B5EF4-FFF2-40B4-BE49-F238E27FC236}">
                    <a16:creationId xmlns:a16="http://schemas.microsoft.com/office/drawing/2014/main" id="{EEB2B85E-A37F-4CD8-B244-B66AB80CF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1" name="Oval 477">
                <a:extLst>
                  <a:ext uri="{FF2B5EF4-FFF2-40B4-BE49-F238E27FC236}">
                    <a16:creationId xmlns:a16="http://schemas.microsoft.com/office/drawing/2014/main" id="{54FFF76A-F5E8-473B-A1DB-3A2E60928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8062" name="WordArt 478">
                <a:extLst>
                  <a:ext uri="{FF2B5EF4-FFF2-40B4-BE49-F238E27FC236}">
                    <a16:creationId xmlns:a16="http://schemas.microsoft.com/office/drawing/2014/main" id="{FBD70309-5D3C-4C34-A1F1-FFBD2A872F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3" name="WordArt 479">
                <a:extLst>
                  <a:ext uri="{FF2B5EF4-FFF2-40B4-BE49-F238E27FC236}">
                    <a16:creationId xmlns:a16="http://schemas.microsoft.com/office/drawing/2014/main" id="{CEB705DC-7ADA-4F7B-9773-0F7471FFD6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4" name="WordArt 480">
                <a:extLst>
                  <a:ext uri="{FF2B5EF4-FFF2-40B4-BE49-F238E27FC236}">
                    <a16:creationId xmlns:a16="http://schemas.microsoft.com/office/drawing/2014/main" id="{D0A75A86-0348-402E-87D0-49E5582057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5" name="WordArt 481">
                <a:extLst>
                  <a:ext uri="{FF2B5EF4-FFF2-40B4-BE49-F238E27FC236}">
                    <a16:creationId xmlns:a16="http://schemas.microsoft.com/office/drawing/2014/main" id="{A3B71452-8C26-4F64-8396-D037C5B18B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6" name="WordArt 482">
                <a:extLst>
                  <a:ext uri="{FF2B5EF4-FFF2-40B4-BE49-F238E27FC236}">
                    <a16:creationId xmlns:a16="http://schemas.microsoft.com/office/drawing/2014/main" id="{88E1990C-4D1A-47D3-A761-03D48BDB3C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7" name="WordArt 483">
                <a:extLst>
                  <a:ext uri="{FF2B5EF4-FFF2-40B4-BE49-F238E27FC236}">
                    <a16:creationId xmlns:a16="http://schemas.microsoft.com/office/drawing/2014/main" id="{B7BB7463-C207-4F99-9DED-7AE763B9F3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8" name="WordArt 484">
                <a:extLst>
                  <a:ext uri="{FF2B5EF4-FFF2-40B4-BE49-F238E27FC236}">
                    <a16:creationId xmlns:a16="http://schemas.microsoft.com/office/drawing/2014/main" id="{DB082622-88F0-449E-ADAB-2F22D293BD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69" name="WordArt 485">
                <a:extLst>
                  <a:ext uri="{FF2B5EF4-FFF2-40B4-BE49-F238E27FC236}">
                    <a16:creationId xmlns:a16="http://schemas.microsoft.com/office/drawing/2014/main" id="{0F5EE8CA-E460-47DE-8541-756F544363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70" name="WordArt 486">
                <a:extLst>
                  <a:ext uri="{FF2B5EF4-FFF2-40B4-BE49-F238E27FC236}">
                    <a16:creationId xmlns:a16="http://schemas.microsoft.com/office/drawing/2014/main" id="{DFBDFD37-8BED-484B-BF40-70B5CD7E60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71" name="WordArt 487">
                <a:extLst>
                  <a:ext uri="{FF2B5EF4-FFF2-40B4-BE49-F238E27FC236}">
                    <a16:creationId xmlns:a16="http://schemas.microsoft.com/office/drawing/2014/main" id="{DF91EA72-747B-44DC-84D1-17DB73B6CC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72" name="WordArt 488">
                <a:extLst>
                  <a:ext uri="{FF2B5EF4-FFF2-40B4-BE49-F238E27FC236}">
                    <a16:creationId xmlns:a16="http://schemas.microsoft.com/office/drawing/2014/main" id="{8B3B2C0C-419D-43B0-AD26-FC7F2E3E19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8073" name="WordArt 489">
                <a:extLst>
                  <a:ext uri="{FF2B5EF4-FFF2-40B4-BE49-F238E27FC236}">
                    <a16:creationId xmlns:a16="http://schemas.microsoft.com/office/drawing/2014/main" id="{210FC1FE-B5B4-4839-8B4D-C2C03C80B5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783" name="AutoShape 199">
              <a:extLst>
                <a:ext uri="{FF2B5EF4-FFF2-40B4-BE49-F238E27FC236}">
                  <a16:creationId xmlns:a16="http://schemas.microsoft.com/office/drawing/2014/main" id="{BC09C38C-985A-45CB-9B06-3C39C4D4E2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7800000">
              <a:off x="5344" y="2158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4" name="AutoShape 200">
              <a:extLst>
                <a:ext uri="{FF2B5EF4-FFF2-40B4-BE49-F238E27FC236}">
                  <a16:creationId xmlns:a16="http://schemas.microsoft.com/office/drawing/2014/main" id="{710AE3A3-9BFE-4581-93E0-048022352E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59" y="196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5" name="Oval 201">
              <a:extLst>
                <a:ext uri="{FF2B5EF4-FFF2-40B4-BE49-F238E27FC236}">
                  <a16:creationId xmlns:a16="http://schemas.microsoft.com/office/drawing/2014/main" id="{A06F009F-DD6F-494F-A4B4-FEDE23858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74" name="Group 490">
              <a:extLst>
                <a:ext uri="{FF2B5EF4-FFF2-40B4-BE49-F238E27FC236}">
                  <a16:creationId xmlns:a16="http://schemas.microsoft.com/office/drawing/2014/main" id="{49C299D0-43BB-461C-8FAC-FCBE4FE1CB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2213"/>
              <a:ext cx="311" cy="155"/>
              <a:chOff x="3120" y="2757"/>
              <a:chExt cx="680" cy="338"/>
            </a:xfrm>
          </p:grpSpPr>
          <p:sp>
            <p:nvSpPr>
              <p:cNvPr id="68075" name="Oval 491">
                <a:extLst>
                  <a:ext uri="{FF2B5EF4-FFF2-40B4-BE49-F238E27FC236}">
                    <a16:creationId xmlns:a16="http://schemas.microsoft.com/office/drawing/2014/main" id="{FDD247BD-550A-4A3D-B711-269C5E1CD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76" name="AutoShape 492">
                <a:extLst>
                  <a:ext uri="{FF2B5EF4-FFF2-40B4-BE49-F238E27FC236}">
                    <a16:creationId xmlns:a16="http://schemas.microsoft.com/office/drawing/2014/main" id="{0E7A905E-2CBD-49A0-AB07-822B85741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77" name="Oval 493">
                <a:extLst>
                  <a:ext uri="{FF2B5EF4-FFF2-40B4-BE49-F238E27FC236}">
                    <a16:creationId xmlns:a16="http://schemas.microsoft.com/office/drawing/2014/main" id="{03DE15F0-69B6-4129-B176-70421A46A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114" name="Group 482">
            <a:extLst>
              <a:ext uri="{FF2B5EF4-FFF2-40B4-BE49-F238E27FC236}">
                <a16:creationId xmlns:a16="http://schemas.microsoft.com/office/drawing/2014/main" id="{C6A8187E-F0DE-4C49-AC38-A26BEEB61A8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98" cy="998"/>
          </a:xfrm>
        </p:grpSpPr>
        <p:grpSp>
          <p:nvGrpSpPr>
            <p:cNvPr id="69862" name="Group 230">
              <a:extLst>
                <a:ext uri="{FF2B5EF4-FFF2-40B4-BE49-F238E27FC236}">
                  <a16:creationId xmlns:a16="http://schemas.microsoft.com/office/drawing/2014/main" id="{AB48D3F7-515E-418E-8BAF-84B50575CF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998" cy="998"/>
              <a:chOff x="2621" y="1752"/>
              <a:chExt cx="2177" cy="2177"/>
            </a:xfrm>
          </p:grpSpPr>
          <p:sp>
            <p:nvSpPr>
              <p:cNvPr id="69863" name="Oval 231">
                <a:extLst>
                  <a:ext uri="{FF2B5EF4-FFF2-40B4-BE49-F238E27FC236}">
                    <a16:creationId xmlns:a16="http://schemas.microsoft.com/office/drawing/2014/main" id="{744EE621-6D04-4DF3-8CEB-B41DB4873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64" name="Oval 232">
                <a:extLst>
                  <a:ext uri="{FF2B5EF4-FFF2-40B4-BE49-F238E27FC236}">
                    <a16:creationId xmlns:a16="http://schemas.microsoft.com/office/drawing/2014/main" id="{73B41B43-1A0A-48A6-B5A7-BA9D05463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65" name="Oval 233">
                <a:extLst>
                  <a:ext uri="{FF2B5EF4-FFF2-40B4-BE49-F238E27FC236}">
                    <a16:creationId xmlns:a16="http://schemas.microsoft.com/office/drawing/2014/main" id="{EFFAF0C8-3FD7-4863-93A0-F21EF0675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66" name="Oval 234">
                <a:extLst>
                  <a:ext uri="{FF2B5EF4-FFF2-40B4-BE49-F238E27FC236}">
                    <a16:creationId xmlns:a16="http://schemas.microsoft.com/office/drawing/2014/main" id="{DE46D265-A76E-4AE1-9FAA-0B1352E7F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867" name="WordArt 235">
                <a:extLst>
                  <a:ext uri="{FF2B5EF4-FFF2-40B4-BE49-F238E27FC236}">
                    <a16:creationId xmlns:a16="http://schemas.microsoft.com/office/drawing/2014/main" id="{00630502-57DD-480F-9ED5-0491DB131B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68" name="WordArt 236">
                <a:extLst>
                  <a:ext uri="{FF2B5EF4-FFF2-40B4-BE49-F238E27FC236}">
                    <a16:creationId xmlns:a16="http://schemas.microsoft.com/office/drawing/2014/main" id="{0828446B-21EA-44F5-8FA2-49DFFB69C0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69" name="WordArt 237">
                <a:extLst>
                  <a:ext uri="{FF2B5EF4-FFF2-40B4-BE49-F238E27FC236}">
                    <a16:creationId xmlns:a16="http://schemas.microsoft.com/office/drawing/2014/main" id="{F7838333-806D-432C-833C-0F33547E4A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0" name="WordArt 238">
                <a:extLst>
                  <a:ext uri="{FF2B5EF4-FFF2-40B4-BE49-F238E27FC236}">
                    <a16:creationId xmlns:a16="http://schemas.microsoft.com/office/drawing/2014/main" id="{1334BFF6-5AC1-4C2C-80CD-F2843163EE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1" name="WordArt 239">
                <a:extLst>
                  <a:ext uri="{FF2B5EF4-FFF2-40B4-BE49-F238E27FC236}">
                    <a16:creationId xmlns:a16="http://schemas.microsoft.com/office/drawing/2014/main" id="{1E535F1A-6DAD-410F-B2C3-C0545AA914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2" name="WordArt 240">
                <a:extLst>
                  <a:ext uri="{FF2B5EF4-FFF2-40B4-BE49-F238E27FC236}">
                    <a16:creationId xmlns:a16="http://schemas.microsoft.com/office/drawing/2014/main" id="{BDCD85E7-3F8B-422A-8CE2-2513A6ED6D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3" name="WordArt 241">
                <a:extLst>
                  <a:ext uri="{FF2B5EF4-FFF2-40B4-BE49-F238E27FC236}">
                    <a16:creationId xmlns:a16="http://schemas.microsoft.com/office/drawing/2014/main" id="{63784703-FC37-4433-938E-31A3003FC0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4" name="WordArt 242">
                <a:extLst>
                  <a:ext uri="{FF2B5EF4-FFF2-40B4-BE49-F238E27FC236}">
                    <a16:creationId xmlns:a16="http://schemas.microsoft.com/office/drawing/2014/main" id="{2B024825-7CA7-4683-A69C-381D83516B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5" name="WordArt 243">
                <a:extLst>
                  <a:ext uri="{FF2B5EF4-FFF2-40B4-BE49-F238E27FC236}">
                    <a16:creationId xmlns:a16="http://schemas.microsoft.com/office/drawing/2014/main" id="{56C76F5B-B485-443E-8B2A-0C17CD0E82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6" name="WordArt 244">
                <a:extLst>
                  <a:ext uri="{FF2B5EF4-FFF2-40B4-BE49-F238E27FC236}">
                    <a16:creationId xmlns:a16="http://schemas.microsoft.com/office/drawing/2014/main" id="{855C0AB1-C81E-4B8B-B341-ED94D0D22D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7" name="WordArt 245">
                <a:extLst>
                  <a:ext uri="{FF2B5EF4-FFF2-40B4-BE49-F238E27FC236}">
                    <a16:creationId xmlns:a16="http://schemas.microsoft.com/office/drawing/2014/main" id="{64B26539-3756-4918-850A-4E009060B6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78" name="WordArt 246">
                <a:extLst>
                  <a:ext uri="{FF2B5EF4-FFF2-40B4-BE49-F238E27FC236}">
                    <a16:creationId xmlns:a16="http://schemas.microsoft.com/office/drawing/2014/main" id="{64F347A5-83E4-4B04-9344-28B40B6010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667" name="AutoShape 35">
              <a:extLst>
                <a:ext uri="{FF2B5EF4-FFF2-40B4-BE49-F238E27FC236}">
                  <a16:creationId xmlns:a16="http://schemas.microsoft.com/office/drawing/2014/main" id="{A8C3D78D-B5AD-4418-8BB6-6008052BA4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00000">
              <a:off x="748" y="838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8" name="AutoShape 36">
              <a:extLst>
                <a:ext uri="{FF2B5EF4-FFF2-40B4-BE49-F238E27FC236}">
                  <a16:creationId xmlns:a16="http://schemas.microsoft.com/office/drawing/2014/main" id="{2BD460C8-3796-4733-A17C-33079B9AA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" y="1026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9" name="Oval 37">
              <a:extLst>
                <a:ext uri="{FF2B5EF4-FFF2-40B4-BE49-F238E27FC236}">
                  <a16:creationId xmlns:a16="http://schemas.microsoft.com/office/drawing/2014/main" id="{40B301E8-DEA0-4AE1-AF36-9F377C58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66" name="Group 434">
              <a:extLst>
                <a:ext uri="{FF2B5EF4-FFF2-40B4-BE49-F238E27FC236}">
                  <a16:creationId xmlns:a16="http://schemas.microsoft.com/office/drawing/2014/main" id="{AB87E303-3FDB-4FED-9FAE-626B6EEED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988"/>
              <a:ext cx="311" cy="155"/>
              <a:chOff x="3120" y="2757"/>
              <a:chExt cx="680" cy="338"/>
            </a:xfrm>
          </p:grpSpPr>
          <p:sp>
            <p:nvSpPr>
              <p:cNvPr id="70067" name="Oval 435">
                <a:extLst>
                  <a:ext uri="{FF2B5EF4-FFF2-40B4-BE49-F238E27FC236}">
                    <a16:creationId xmlns:a16="http://schemas.microsoft.com/office/drawing/2014/main" id="{BB2956AE-D6FD-45F0-AC37-CCB339520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68" name="AutoShape 436">
                <a:extLst>
                  <a:ext uri="{FF2B5EF4-FFF2-40B4-BE49-F238E27FC236}">
                    <a16:creationId xmlns:a16="http://schemas.microsoft.com/office/drawing/2014/main" id="{E54076F8-7261-4EA3-93D6-52FB77C27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69" name="Oval 437">
                <a:extLst>
                  <a:ext uri="{FF2B5EF4-FFF2-40B4-BE49-F238E27FC236}">
                    <a16:creationId xmlns:a16="http://schemas.microsoft.com/office/drawing/2014/main" id="{5D2B29B4-6812-42F0-B036-69CE319E8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15" name="Group 483">
            <a:extLst>
              <a:ext uri="{FF2B5EF4-FFF2-40B4-BE49-F238E27FC236}">
                <a16:creationId xmlns:a16="http://schemas.microsoft.com/office/drawing/2014/main" id="{FB76820E-E969-4697-B539-2A476075493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442" y="527"/>
            <a:chExt cx="998" cy="998"/>
          </a:xfrm>
        </p:grpSpPr>
        <p:grpSp>
          <p:nvGrpSpPr>
            <p:cNvPr id="69879" name="Group 247">
              <a:extLst>
                <a:ext uri="{FF2B5EF4-FFF2-40B4-BE49-F238E27FC236}">
                  <a16:creationId xmlns:a16="http://schemas.microsoft.com/office/drawing/2014/main" id="{35C1A01D-6B1E-4E43-84E1-F30BB96552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527"/>
              <a:ext cx="998" cy="998"/>
              <a:chOff x="2621" y="1752"/>
              <a:chExt cx="2177" cy="2177"/>
            </a:xfrm>
          </p:grpSpPr>
          <p:sp>
            <p:nvSpPr>
              <p:cNvPr id="69880" name="Oval 248">
                <a:extLst>
                  <a:ext uri="{FF2B5EF4-FFF2-40B4-BE49-F238E27FC236}">
                    <a16:creationId xmlns:a16="http://schemas.microsoft.com/office/drawing/2014/main" id="{DDA41B03-356B-4D78-BCD2-97240F573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81" name="Oval 249">
                <a:extLst>
                  <a:ext uri="{FF2B5EF4-FFF2-40B4-BE49-F238E27FC236}">
                    <a16:creationId xmlns:a16="http://schemas.microsoft.com/office/drawing/2014/main" id="{2835725E-465A-4C3E-B6A6-2DDCBFE41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82" name="Oval 250">
                <a:extLst>
                  <a:ext uri="{FF2B5EF4-FFF2-40B4-BE49-F238E27FC236}">
                    <a16:creationId xmlns:a16="http://schemas.microsoft.com/office/drawing/2014/main" id="{1017A441-CC21-44E8-B9AA-133727644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83" name="Oval 251">
                <a:extLst>
                  <a:ext uri="{FF2B5EF4-FFF2-40B4-BE49-F238E27FC236}">
                    <a16:creationId xmlns:a16="http://schemas.microsoft.com/office/drawing/2014/main" id="{0B3CC4DF-8D10-425E-8DBD-B4D0BB68D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884" name="WordArt 252">
                <a:extLst>
                  <a:ext uri="{FF2B5EF4-FFF2-40B4-BE49-F238E27FC236}">
                    <a16:creationId xmlns:a16="http://schemas.microsoft.com/office/drawing/2014/main" id="{52C4150D-A5E8-407A-A174-9F174C571C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85" name="WordArt 253">
                <a:extLst>
                  <a:ext uri="{FF2B5EF4-FFF2-40B4-BE49-F238E27FC236}">
                    <a16:creationId xmlns:a16="http://schemas.microsoft.com/office/drawing/2014/main" id="{EFB3EFB6-1ADE-4BD1-8BB3-026EF527DB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86" name="WordArt 254">
                <a:extLst>
                  <a:ext uri="{FF2B5EF4-FFF2-40B4-BE49-F238E27FC236}">
                    <a16:creationId xmlns:a16="http://schemas.microsoft.com/office/drawing/2014/main" id="{A97E40D7-1339-4B01-869C-F045CE3EB7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87" name="WordArt 255">
                <a:extLst>
                  <a:ext uri="{FF2B5EF4-FFF2-40B4-BE49-F238E27FC236}">
                    <a16:creationId xmlns:a16="http://schemas.microsoft.com/office/drawing/2014/main" id="{760B8AFC-03EA-4AB2-AB9E-9B75E711C7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88" name="WordArt 256">
                <a:extLst>
                  <a:ext uri="{FF2B5EF4-FFF2-40B4-BE49-F238E27FC236}">
                    <a16:creationId xmlns:a16="http://schemas.microsoft.com/office/drawing/2014/main" id="{4C17FCBD-4A04-49AE-8D9E-B681DEFE89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89" name="WordArt 257">
                <a:extLst>
                  <a:ext uri="{FF2B5EF4-FFF2-40B4-BE49-F238E27FC236}">
                    <a16:creationId xmlns:a16="http://schemas.microsoft.com/office/drawing/2014/main" id="{5DB37A39-73AC-43DB-8FFD-2C79C2E72B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0" name="WordArt 258">
                <a:extLst>
                  <a:ext uri="{FF2B5EF4-FFF2-40B4-BE49-F238E27FC236}">
                    <a16:creationId xmlns:a16="http://schemas.microsoft.com/office/drawing/2014/main" id="{CE92EA41-3212-4ADD-A237-2B558B3D46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1" name="WordArt 259">
                <a:extLst>
                  <a:ext uri="{FF2B5EF4-FFF2-40B4-BE49-F238E27FC236}">
                    <a16:creationId xmlns:a16="http://schemas.microsoft.com/office/drawing/2014/main" id="{07D28F92-193D-4CED-AA74-E8E8DA98F5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2" name="WordArt 260">
                <a:extLst>
                  <a:ext uri="{FF2B5EF4-FFF2-40B4-BE49-F238E27FC236}">
                    <a16:creationId xmlns:a16="http://schemas.microsoft.com/office/drawing/2014/main" id="{05DE1EEB-1A35-4315-A88A-D06E307377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3" name="WordArt 261">
                <a:extLst>
                  <a:ext uri="{FF2B5EF4-FFF2-40B4-BE49-F238E27FC236}">
                    <a16:creationId xmlns:a16="http://schemas.microsoft.com/office/drawing/2014/main" id="{F5D6F28C-5C44-471C-87C1-715387D1EC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4" name="WordArt 262">
                <a:extLst>
                  <a:ext uri="{FF2B5EF4-FFF2-40B4-BE49-F238E27FC236}">
                    <a16:creationId xmlns:a16="http://schemas.microsoft.com/office/drawing/2014/main" id="{D560790C-2ACD-48AE-9C15-05CEA986F9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895" name="WordArt 263">
                <a:extLst>
                  <a:ext uri="{FF2B5EF4-FFF2-40B4-BE49-F238E27FC236}">
                    <a16:creationId xmlns:a16="http://schemas.microsoft.com/office/drawing/2014/main" id="{D4BCE684-C85C-43F3-A396-94B17F610B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650" name="AutoShape 18">
              <a:extLst>
                <a:ext uri="{FF2B5EF4-FFF2-40B4-BE49-F238E27FC236}">
                  <a16:creationId xmlns:a16="http://schemas.microsoft.com/office/drawing/2014/main" id="{E81050B4-0B10-4CDF-AB9E-95AA98163A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1969" y="864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0" name="AutoShape 208">
              <a:extLst>
                <a:ext uri="{FF2B5EF4-FFF2-40B4-BE49-F238E27FC236}">
                  <a16:creationId xmlns:a16="http://schemas.microsoft.com/office/drawing/2014/main" id="{EAF780D2-825B-408A-9D6F-0C62E3ECB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102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1" name="Oval 219">
              <a:extLst>
                <a:ext uri="{FF2B5EF4-FFF2-40B4-BE49-F238E27FC236}">
                  <a16:creationId xmlns:a16="http://schemas.microsoft.com/office/drawing/2014/main" id="{6D0CCDAF-4B2E-45EA-8455-537C3FC88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70" name="Group 438">
              <a:extLst>
                <a:ext uri="{FF2B5EF4-FFF2-40B4-BE49-F238E27FC236}">
                  <a16:creationId xmlns:a16="http://schemas.microsoft.com/office/drawing/2014/main" id="{70848797-99FB-4C5F-9BCD-3DD350E8DC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988"/>
              <a:ext cx="311" cy="155"/>
              <a:chOff x="3120" y="2757"/>
              <a:chExt cx="680" cy="338"/>
            </a:xfrm>
          </p:grpSpPr>
          <p:sp>
            <p:nvSpPr>
              <p:cNvPr id="70071" name="Oval 439">
                <a:extLst>
                  <a:ext uri="{FF2B5EF4-FFF2-40B4-BE49-F238E27FC236}">
                    <a16:creationId xmlns:a16="http://schemas.microsoft.com/office/drawing/2014/main" id="{9579E630-8118-4AF0-B1E0-21A911674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72" name="AutoShape 440">
                <a:extLst>
                  <a:ext uri="{FF2B5EF4-FFF2-40B4-BE49-F238E27FC236}">
                    <a16:creationId xmlns:a16="http://schemas.microsoft.com/office/drawing/2014/main" id="{732160E9-8EE4-457A-B0C0-1B7C5C685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73" name="Oval 441">
                <a:extLst>
                  <a:ext uri="{FF2B5EF4-FFF2-40B4-BE49-F238E27FC236}">
                    <a16:creationId xmlns:a16="http://schemas.microsoft.com/office/drawing/2014/main" id="{8A0B2D9A-F6F4-4537-B59B-673A8E92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3" name="Group 491">
            <a:extLst>
              <a:ext uri="{FF2B5EF4-FFF2-40B4-BE49-F238E27FC236}">
                <a16:creationId xmlns:a16="http://schemas.microsoft.com/office/drawing/2014/main" id="{94305ADC-CFCF-4FF9-88C2-2E2C9C31BC3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262" y="1752"/>
            <a:chExt cx="998" cy="998"/>
          </a:xfrm>
        </p:grpSpPr>
        <p:grpSp>
          <p:nvGrpSpPr>
            <p:cNvPr id="69896" name="Group 264">
              <a:extLst>
                <a:ext uri="{FF2B5EF4-FFF2-40B4-BE49-F238E27FC236}">
                  <a16:creationId xmlns:a16="http://schemas.microsoft.com/office/drawing/2014/main" id="{5BDFD9C7-6124-434C-A9A8-AFA14413FF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998" cy="998"/>
              <a:chOff x="2621" y="1752"/>
              <a:chExt cx="2177" cy="2177"/>
            </a:xfrm>
          </p:grpSpPr>
          <p:sp>
            <p:nvSpPr>
              <p:cNvPr id="69897" name="Oval 265">
                <a:extLst>
                  <a:ext uri="{FF2B5EF4-FFF2-40B4-BE49-F238E27FC236}">
                    <a16:creationId xmlns:a16="http://schemas.microsoft.com/office/drawing/2014/main" id="{92627EAD-BF3D-4842-9E59-490C74396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8" name="Oval 266">
                <a:extLst>
                  <a:ext uri="{FF2B5EF4-FFF2-40B4-BE49-F238E27FC236}">
                    <a16:creationId xmlns:a16="http://schemas.microsoft.com/office/drawing/2014/main" id="{99549D47-4A94-42B1-A1DF-FC99F50C6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9" name="Oval 267">
                <a:extLst>
                  <a:ext uri="{FF2B5EF4-FFF2-40B4-BE49-F238E27FC236}">
                    <a16:creationId xmlns:a16="http://schemas.microsoft.com/office/drawing/2014/main" id="{7BB91675-CD24-47F1-BD3C-EE57ED5C1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00" name="Oval 268">
                <a:extLst>
                  <a:ext uri="{FF2B5EF4-FFF2-40B4-BE49-F238E27FC236}">
                    <a16:creationId xmlns:a16="http://schemas.microsoft.com/office/drawing/2014/main" id="{2B6D1BA1-319A-473F-B8B0-032B84D00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01" name="WordArt 269">
                <a:extLst>
                  <a:ext uri="{FF2B5EF4-FFF2-40B4-BE49-F238E27FC236}">
                    <a16:creationId xmlns:a16="http://schemas.microsoft.com/office/drawing/2014/main" id="{679A1CF2-9D7E-4B52-81B2-6328B3C992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2" name="WordArt 270">
                <a:extLst>
                  <a:ext uri="{FF2B5EF4-FFF2-40B4-BE49-F238E27FC236}">
                    <a16:creationId xmlns:a16="http://schemas.microsoft.com/office/drawing/2014/main" id="{8C6F2BA7-6114-4815-9FA9-D2B397158D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3" name="WordArt 271">
                <a:extLst>
                  <a:ext uri="{FF2B5EF4-FFF2-40B4-BE49-F238E27FC236}">
                    <a16:creationId xmlns:a16="http://schemas.microsoft.com/office/drawing/2014/main" id="{5207DBA1-678E-40D3-B1AE-54DEE26CC7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4" name="WordArt 272">
                <a:extLst>
                  <a:ext uri="{FF2B5EF4-FFF2-40B4-BE49-F238E27FC236}">
                    <a16:creationId xmlns:a16="http://schemas.microsoft.com/office/drawing/2014/main" id="{0BD9A65A-E3BA-4D79-816F-F245335339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5" name="WordArt 273">
                <a:extLst>
                  <a:ext uri="{FF2B5EF4-FFF2-40B4-BE49-F238E27FC236}">
                    <a16:creationId xmlns:a16="http://schemas.microsoft.com/office/drawing/2014/main" id="{38480343-8E70-4615-8CAA-5FCBE93671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6" name="WordArt 274">
                <a:extLst>
                  <a:ext uri="{FF2B5EF4-FFF2-40B4-BE49-F238E27FC236}">
                    <a16:creationId xmlns:a16="http://schemas.microsoft.com/office/drawing/2014/main" id="{1E435FC1-9797-4A11-ABB1-46F08D2046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7" name="WordArt 275">
                <a:extLst>
                  <a:ext uri="{FF2B5EF4-FFF2-40B4-BE49-F238E27FC236}">
                    <a16:creationId xmlns:a16="http://schemas.microsoft.com/office/drawing/2014/main" id="{8F4CD87E-64CC-44AD-BEF4-9F077DDDB6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8" name="WordArt 276">
                <a:extLst>
                  <a:ext uri="{FF2B5EF4-FFF2-40B4-BE49-F238E27FC236}">
                    <a16:creationId xmlns:a16="http://schemas.microsoft.com/office/drawing/2014/main" id="{3B161B84-0AD8-41F2-9C86-F4B5200C93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09" name="WordArt 277">
                <a:extLst>
                  <a:ext uri="{FF2B5EF4-FFF2-40B4-BE49-F238E27FC236}">
                    <a16:creationId xmlns:a16="http://schemas.microsoft.com/office/drawing/2014/main" id="{3C4CC7B4-859B-4D1D-AA09-F1DE349576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10" name="WordArt 278">
                <a:extLst>
                  <a:ext uri="{FF2B5EF4-FFF2-40B4-BE49-F238E27FC236}">
                    <a16:creationId xmlns:a16="http://schemas.microsoft.com/office/drawing/2014/main" id="{D591FA59-1D08-49F9-8A66-2A0F24CB90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11" name="WordArt 279">
                <a:extLst>
                  <a:ext uri="{FF2B5EF4-FFF2-40B4-BE49-F238E27FC236}">
                    <a16:creationId xmlns:a16="http://schemas.microsoft.com/office/drawing/2014/main" id="{3803381C-A2BF-446C-BB78-57AED53174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12" name="WordArt 280">
                <a:extLst>
                  <a:ext uri="{FF2B5EF4-FFF2-40B4-BE49-F238E27FC236}">
                    <a16:creationId xmlns:a16="http://schemas.microsoft.com/office/drawing/2014/main" id="{C39B4E5E-9027-4F88-AC84-54CD60E09A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37" name="AutoShape 105">
              <a:extLst>
                <a:ext uri="{FF2B5EF4-FFF2-40B4-BE49-F238E27FC236}">
                  <a16:creationId xmlns:a16="http://schemas.microsoft.com/office/drawing/2014/main" id="{0C0DC8E2-CF66-4FEE-B5C7-108AAAF3D2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4100000">
              <a:off x="743" y="2236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4" name="AutoShape 212">
              <a:extLst>
                <a:ext uri="{FF2B5EF4-FFF2-40B4-BE49-F238E27FC236}">
                  <a16:creationId xmlns:a16="http://schemas.microsoft.com/office/drawing/2014/main" id="{97019165-2CBA-46FF-BE0D-E88FC47D1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248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5" name="Oval 223">
              <a:extLst>
                <a:ext uri="{FF2B5EF4-FFF2-40B4-BE49-F238E27FC236}">
                  <a16:creationId xmlns:a16="http://schemas.microsoft.com/office/drawing/2014/main" id="{30CFED27-F34C-4D5D-93DC-1AD029E0F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74" name="Group 442">
              <a:extLst>
                <a:ext uri="{FF2B5EF4-FFF2-40B4-BE49-F238E27FC236}">
                  <a16:creationId xmlns:a16="http://schemas.microsoft.com/office/drawing/2014/main" id="{8376FC18-A3CB-4613-8B36-9037F6EC0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2213"/>
              <a:ext cx="311" cy="155"/>
              <a:chOff x="3120" y="2757"/>
              <a:chExt cx="680" cy="338"/>
            </a:xfrm>
          </p:grpSpPr>
          <p:sp>
            <p:nvSpPr>
              <p:cNvPr id="70075" name="Oval 443">
                <a:extLst>
                  <a:ext uri="{FF2B5EF4-FFF2-40B4-BE49-F238E27FC236}">
                    <a16:creationId xmlns:a16="http://schemas.microsoft.com/office/drawing/2014/main" id="{7547CD14-51D2-4D5F-80FC-69F08AB6C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76" name="AutoShape 444">
                <a:extLst>
                  <a:ext uri="{FF2B5EF4-FFF2-40B4-BE49-F238E27FC236}">
                    <a16:creationId xmlns:a16="http://schemas.microsoft.com/office/drawing/2014/main" id="{5630D1B0-DB40-41EB-968F-053B473CA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77" name="Oval 445">
                <a:extLst>
                  <a:ext uri="{FF2B5EF4-FFF2-40B4-BE49-F238E27FC236}">
                    <a16:creationId xmlns:a16="http://schemas.microsoft.com/office/drawing/2014/main" id="{5DFDA436-3C72-42F7-B27E-EC6BCB798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4" name="Group 492">
            <a:extLst>
              <a:ext uri="{FF2B5EF4-FFF2-40B4-BE49-F238E27FC236}">
                <a16:creationId xmlns:a16="http://schemas.microsoft.com/office/drawing/2014/main" id="{AFBB6B00-EE15-4AA1-B3D1-EAFCE880094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262" y="2976"/>
            <a:chExt cx="998" cy="998"/>
          </a:xfrm>
        </p:grpSpPr>
        <p:grpSp>
          <p:nvGrpSpPr>
            <p:cNvPr id="69913" name="Group 281">
              <a:extLst>
                <a:ext uri="{FF2B5EF4-FFF2-40B4-BE49-F238E27FC236}">
                  <a16:creationId xmlns:a16="http://schemas.microsoft.com/office/drawing/2014/main" id="{286FCFBB-F06C-4409-897D-B71767F32F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2976"/>
              <a:ext cx="998" cy="998"/>
              <a:chOff x="2621" y="1752"/>
              <a:chExt cx="2177" cy="2177"/>
            </a:xfrm>
          </p:grpSpPr>
          <p:sp>
            <p:nvSpPr>
              <p:cNvPr id="69914" name="Oval 282">
                <a:extLst>
                  <a:ext uri="{FF2B5EF4-FFF2-40B4-BE49-F238E27FC236}">
                    <a16:creationId xmlns:a16="http://schemas.microsoft.com/office/drawing/2014/main" id="{65571347-78C3-4925-A3E9-E0BF09E73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15" name="Oval 283">
                <a:extLst>
                  <a:ext uri="{FF2B5EF4-FFF2-40B4-BE49-F238E27FC236}">
                    <a16:creationId xmlns:a16="http://schemas.microsoft.com/office/drawing/2014/main" id="{FA986287-2AB5-4E36-A262-59E4022F6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16" name="Oval 284">
                <a:extLst>
                  <a:ext uri="{FF2B5EF4-FFF2-40B4-BE49-F238E27FC236}">
                    <a16:creationId xmlns:a16="http://schemas.microsoft.com/office/drawing/2014/main" id="{87BB3C1C-52FD-4320-A9E9-A751F8862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17" name="Oval 285">
                <a:extLst>
                  <a:ext uri="{FF2B5EF4-FFF2-40B4-BE49-F238E27FC236}">
                    <a16:creationId xmlns:a16="http://schemas.microsoft.com/office/drawing/2014/main" id="{3492E6E8-A388-489E-BBB5-6BDFC94E3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18" name="WordArt 286">
                <a:extLst>
                  <a:ext uri="{FF2B5EF4-FFF2-40B4-BE49-F238E27FC236}">
                    <a16:creationId xmlns:a16="http://schemas.microsoft.com/office/drawing/2014/main" id="{889DE2F6-1878-4B66-8338-41F4C28A4D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19" name="WordArt 287">
                <a:extLst>
                  <a:ext uri="{FF2B5EF4-FFF2-40B4-BE49-F238E27FC236}">
                    <a16:creationId xmlns:a16="http://schemas.microsoft.com/office/drawing/2014/main" id="{30BFCB48-E44D-4568-A3E7-A18C0A6DA3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0" name="WordArt 288">
                <a:extLst>
                  <a:ext uri="{FF2B5EF4-FFF2-40B4-BE49-F238E27FC236}">
                    <a16:creationId xmlns:a16="http://schemas.microsoft.com/office/drawing/2014/main" id="{0D0B7759-4656-4666-9CB9-ECDF68324A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1" name="WordArt 289">
                <a:extLst>
                  <a:ext uri="{FF2B5EF4-FFF2-40B4-BE49-F238E27FC236}">
                    <a16:creationId xmlns:a16="http://schemas.microsoft.com/office/drawing/2014/main" id="{7B5D6311-BC6B-4FAA-ABCD-949E59C71E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2" name="WordArt 290">
                <a:extLst>
                  <a:ext uri="{FF2B5EF4-FFF2-40B4-BE49-F238E27FC236}">
                    <a16:creationId xmlns:a16="http://schemas.microsoft.com/office/drawing/2014/main" id="{28DBC412-9460-4552-9514-A9A621B127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3" name="WordArt 291">
                <a:extLst>
                  <a:ext uri="{FF2B5EF4-FFF2-40B4-BE49-F238E27FC236}">
                    <a16:creationId xmlns:a16="http://schemas.microsoft.com/office/drawing/2014/main" id="{B4CDF142-C599-46D7-A66B-C1EA157F31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4" name="WordArt 292">
                <a:extLst>
                  <a:ext uri="{FF2B5EF4-FFF2-40B4-BE49-F238E27FC236}">
                    <a16:creationId xmlns:a16="http://schemas.microsoft.com/office/drawing/2014/main" id="{6E83A7F2-4943-467D-AA43-1ABF30D04F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5" name="WordArt 293">
                <a:extLst>
                  <a:ext uri="{FF2B5EF4-FFF2-40B4-BE49-F238E27FC236}">
                    <a16:creationId xmlns:a16="http://schemas.microsoft.com/office/drawing/2014/main" id="{15E7AE6C-8A30-4CBD-9134-9BD5EB01B4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6" name="WordArt 294">
                <a:extLst>
                  <a:ext uri="{FF2B5EF4-FFF2-40B4-BE49-F238E27FC236}">
                    <a16:creationId xmlns:a16="http://schemas.microsoft.com/office/drawing/2014/main" id="{E70148C7-CF1D-4179-905C-E60459DAC2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7" name="WordArt 295">
                <a:extLst>
                  <a:ext uri="{FF2B5EF4-FFF2-40B4-BE49-F238E27FC236}">
                    <a16:creationId xmlns:a16="http://schemas.microsoft.com/office/drawing/2014/main" id="{691A7E77-EAD2-4F59-873B-BC501AE9AC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8" name="WordArt 296">
                <a:extLst>
                  <a:ext uri="{FF2B5EF4-FFF2-40B4-BE49-F238E27FC236}">
                    <a16:creationId xmlns:a16="http://schemas.microsoft.com/office/drawing/2014/main" id="{172B3AD9-0B26-4BE6-A72F-C8F3C8F425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29" name="WordArt 297">
                <a:extLst>
                  <a:ext uri="{FF2B5EF4-FFF2-40B4-BE49-F238E27FC236}">
                    <a16:creationId xmlns:a16="http://schemas.microsoft.com/office/drawing/2014/main" id="{185F9AA3-BCAC-4DAE-9796-EC20357F9B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822" name="AutoShape 190">
              <a:extLst>
                <a:ext uri="{FF2B5EF4-FFF2-40B4-BE49-F238E27FC236}">
                  <a16:creationId xmlns:a16="http://schemas.microsoft.com/office/drawing/2014/main" id="{D14C103C-D64E-43B6-9D53-CFB79088B6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5100000">
              <a:off x="657" y="3320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9" name="AutoShape 217">
              <a:extLst>
                <a:ext uri="{FF2B5EF4-FFF2-40B4-BE49-F238E27FC236}">
                  <a16:creationId xmlns:a16="http://schemas.microsoft.com/office/drawing/2014/main" id="{62B38680-806D-44C5-9435-ADD80C33B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" y="3470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0" name="Oval 228">
              <a:extLst>
                <a:ext uri="{FF2B5EF4-FFF2-40B4-BE49-F238E27FC236}">
                  <a16:creationId xmlns:a16="http://schemas.microsoft.com/office/drawing/2014/main" id="{5450767F-DF20-41DA-B97B-FFA8EAE36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78" name="Group 446">
              <a:extLst>
                <a:ext uri="{FF2B5EF4-FFF2-40B4-BE49-F238E27FC236}">
                  <a16:creationId xmlns:a16="http://schemas.microsoft.com/office/drawing/2014/main" id="{20C0B8C3-9EA5-4F48-8A35-BA72F26C37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" y="3437"/>
              <a:ext cx="311" cy="155"/>
              <a:chOff x="3120" y="2757"/>
              <a:chExt cx="680" cy="338"/>
            </a:xfrm>
          </p:grpSpPr>
          <p:sp>
            <p:nvSpPr>
              <p:cNvPr id="70079" name="Oval 447">
                <a:extLst>
                  <a:ext uri="{FF2B5EF4-FFF2-40B4-BE49-F238E27FC236}">
                    <a16:creationId xmlns:a16="http://schemas.microsoft.com/office/drawing/2014/main" id="{CF656278-C764-46A1-8A3F-BFA44629B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0" name="AutoShape 448">
                <a:extLst>
                  <a:ext uri="{FF2B5EF4-FFF2-40B4-BE49-F238E27FC236}">
                    <a16:creationId xmlns:a16="http://schemas.microsoft.com/office/drawing/2014/main" id="{5EE00709-79AC-4466-84CF-FFE0DE4F1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1" name="Oval 449">
                <a:extLst>
                  <a:ext uri="{FF2B5EF4-FFF2-40B4-BE49-F238E27FC236}">
                    <a16:creationId xmlns:a16="http://schemas.microsoft.com/office/drawing/2014/main" id="{20CA1A05-F5C3-454D-BA61-A7C08413A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16" name="Group 484">
            <a:extLst>
              <a:ext uri="{FF2B5EF4-FFF2-40B4-BE49-F238E27FC236}">
                <a16:creationId xmlns:a16="http://schemas.microsoft.com/office/drawing/2014/main" id="{F3069CF9-2C97-4D31-9D48-3A716D4FBC2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1" y="527"/>
            <a:chExt cx="998" cy="998"/>
          </a:xfrm>
        </p:grpSpPr>
        <p:grpSp>
          <p:nvGrpSpPr>
            <p:cNvPr id="69930" name="Group 298">
              <a:extLst>
                <a:ext uri="{FF2B5EF4-FFF2-40B4-BE49-F238E27FC236}">
                  <a16:creationId xmlns:a16="http://schemas.microsoft.com/office/drawing/2014/main" id="{64C26DFA-E08F-4097-A27D-A4C33701D2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527"/>
              <a:ext cx="998" cy="998"/>
              <a:chOff x="2621" y="1752"/>
              <a:chExt cx="2177" cy="2177"/>
            </a:xfrm>
          </p:grpSpPr>
          <p:sp>
            <p:nvSpPr>
              <p:cNvPr id="69931" name="Oval 299">
                <a:extLst>
                  <a:ext uri="{FF2B5EF4-FFF2-40B4-BE49-F238E27FC236}">
                    <a16:creationId xmlns:a16="http://schemas.microsoft.com/office/drawing/2014/main" id="{334BB47C-1588-4337-8CCC-53FC3DD9B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32" name="Oval 300">
                <a:extLst>
                  <a:ext uri="{FF2B5EF4-FFF2-40B4-BE49-F238E27FC236}">
                    <a16:creationId xmlns:a16="http://schemas.microsoft.com/office/drawing/2014/main" id="{91F9282D-6835-4842-B249-47B533C07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33" name="Oval 301">
                <a:extLst>
                  <a:ext uri="{FF2B5EF4-FFF2-40B4-BE49-F238E27FC236}">
                    <a16:creationId xmlns:a16="http://schemas.microsoft.com/office/drawing/2014/main" id="{39FC63D1-5B2E-4948-895F-52915FDBA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34" name="Oval 302">
                <a:extLst>
                  <a:ext uri="{FF2B5EF4-FFF2-40B4-BE49-F238E27FC236}">
                    <a16:creationId xmlns:a16="http://schemas.microsoft.com/office/drawing/2014/main" id="{7958C872-8495-431E-A1B1-9EF773BF5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35" name="WordArt 303">
                <a:extLst>
                  <a:ext uri="{FF2B5EF4-FFF2-40B4-BE49-F238E27FC236}">
                    <a16:creationId xmlns:a16="http://schemas.microsoft.com/office/drawing/2014/main" id="{B48AE96F-3534-4811-9F5A-B290B2D395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36" name="WordArt 304">
                <a:extLst>
                  <a:ext uri="{FF2B5EF4-FFF2-40B4-BE49-F238E27FC236}">
                    <a16:creationId xmlns:a16="http://schemas.microsoft.com/office/drawing/2014/main" id="{5B3BA3CC-2CCF-4B7F-A72A-4C89D47235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37" name="WordArt 305">
                <a:extLst>
                  <a:ext uri="{FF2B5EF4-FFF2-40B4-BE49-F238E27FC236}">
                    <a16:creationId xmlns:a16="http://schemas.microsoft.com/office/drawing/2014/main" id="{11478379-93F9-427A-853C-3DC816463C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38" name="WordArt 306">
                <a:extLst>
                  <a:ext uri="{FF2B5EF4-FFF2-40B4-BE49-F238E27FC236}">
                    <a16:creationId xmlns:a16="http://schemas.microsoft.com/office/drawing/2014/main" id="{1B8B4F60-4E00-4D10-A5CC-8C1362C42F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39" name="WordArt 307">
                <a:extLst>
                  <a:ext uri="{FF2B5EF4-FFF2-40B4-BE49-F238E27FC236}">
                    <a16:creationId xmlns:a16="http://schemas.microsoft.com/office/drawing/2014/main" id="{FF86C431-952E-4A54-83B6-C46C59EEA8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0" name="WordArt 308">
                <a:extLst>
                  <a:ext uri="{FF2B5EF4-FFF2-40B4-BE49-F238E27FC236}">
                    <a16:creationId xmlns:a16="http://schemas.microsoft.com/office/drawing/2014/main" id="{1FBF26B1-6FA9-4C23-B4AA-E914188D48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1" name="WordArt 309">
                <a:extLst>
                  <a:ext uri="{FF2B5EF4-FFF2-40B4-BE49-F238E27FC236}">
                    <a16:creationId xmlns:a16="http://schemas.microsoft.com/office/drawing/2014/main" id="{546C34E8-A6EC-466D-9B14-5B3370F9A1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2" name="WordArt 310">
                <a:extLst>
                  <a:ext uri="{FF2B5EF4-FFF2-40B4-BE49-F238E27FC236}">
                    <a16:creationId xmlns:a16="http://schemas.microsoft.com/office/drawing/2014/main" id="{BFF12C1D-D752-44F7-8AE2-8CAE37E21C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3" name="WordArt 311">
                <a:extLst>
                  <a:ext uri="{FF2B5EF4-FFF2-40B4-BE49-F238E27FC236}">
                    <a16:creationId xmlns:a16="http://schemas.microsoft.com/office/drawing/2014/main" id="{70D7B72C-AFE7-4BE2-B21A-C8E19A50B7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4" name="WordArt 312">
                <a:extLst>
                  <a:ext uri="{FF2B5EF4-FFF2-40B4-BE49-F238E27FC236}">
                    <a16:creationId xmlns:a16="http://schemas.microsoft.com/office/drawing/2014/main" id="{1179946F-67C0-48C2-BB0A-9B559FC0BC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5" name="WordArt 313">
                <a:extLst>
                  <a:ext uri="{FF2B5EF4-FFF2-40B4-BE49-F238E27FC236}">
                    <a16:creationId xmlns:a16="http://schemas.microsoft.com/office/drawing/2014/main" id="{61332D29-DED6-4304-A36F-62E1C7FCF1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46" name="WordArt 314">
                <a:extLst>
                  <a:ext uri="{FF2B5EF4-FFF2-40B4-BE49-F238E27FC236}">
                    <a16:creationId xmlns:a16="http://schemas.microsoft.com/office/drawing/2014/main" id="{70E0B612-C011-4A29-B473-40B11F6621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686" name="AutoShape 54">
              <a:extLst>
                <a:ext uri="{FF2B5EF4-FFF2-40B4-BE49-F238E27FC236}">
                  <a16:creationId xmlns:a16="http://schemas.microsoft.com/office/drawing/2014/main" id="{AC0799BB-56DA-4866-A303-A8BE35DD63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3162" y="913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1" name="AutoShape 209">
              <a:extLst>
                <a:ext uri="{FF2B5EF4-FFF2-40B4-BE49-F238E27FC236}">
                  <a16:creationId xmlns:a16="http://schemas.microsoft.com/office/drawing/2014/main" id="{7B024EFF-65A3-4A2D-B9B9-957DFC0C3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102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2" name="Oval 220">
              <a:extLst>
                <a:ext uri="{FF2B5EF4-FFF2-40B4-BE49-F238E27FC236}">
                  <a16:creationId xmlns:a16="http://schemas.microsoft.com/office/drawing/2014/main" id="{139AFCB5-B79D-4929-90B6-E9FCB862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82" name="Group 450">
              <a:extLst>
                <a:ext uri="{FF2B5EF4-FFF2-40B4-BE49-F238E27FC236}">
                  <a16:creationId xmlns:a16="http://schemas.microsoft.com/office/drawing/2014/main" id="{0EDBC72F-1C36-48D2-80F6-D1285DB156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0" y="988"/>
              <a:ext cx="311" cy="155"/>
              <a:chOff x="3120" y="2757"/>
              <a:chExt cx="680" cy="338"/>
            </a:xfrm>
          </p:grpSpPr>
          <p:sp>
            <p:nvSpPr>
              <p:cNvPr id="70083" name="Oval 451">
                <a:extLst>
                  <a:ext uri="{FF2B5EF4-FFF2-40B4-BE49-F238E27FC236}">
                    <a16:creationId xmlns:a16="http://schemas.microsoft.com/office/drawing/2014/main" id="{1BE4936D-E9EC-4B61-B87E-593D04151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4" name="AutoShape 452">
                <a:extLst>
                  <a:ext uri="{FF2B5EF4-FFF2-40B4-BE49-F238E27FC236}">
                    <a16:creationId xmlns:a16="http://schemas.microsoft.com/office/drawing/2014/main" id="{362A3DE6-8004-4F83-8342-06E3578DD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5" name="Oval 453">
                <a:extLst>
                  <a:ext uri="{FF2B5EF4-FFF2-40B4-BE49-F238E27FC236}">
                    <a16:creationId xmlns:a16="http://schemas.microsoft.com/office/drawing/2014/main" id="{C65A1DD7-AB50-46EE-8C68-CA6ECB7C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17" name="Group 485">
            <a:extLst>
              <a:ext uri="{FF2B5EF4-FFF2-40B4-BE49-F238E27FC236}">
                <a16:creationId xmlns:a16="http://schemas.microsoft.com/office/drawing/2014/main" id="{9830A25F-A42C-4CA2-BDA6-1BA76A7BDF0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3800" y="527"/>
            <a:chExt cx="998" cy="998"/>
          </a:xfrm>
        </p:grpSpPr>
        <p:grpSp>
          <p:nvGrpSpPr>
            <p:cNvPr id="69947" name="Group 315">
              <a:extLst>
                <a:ext uri="{FF2B5EF4-FFF2-40B4-BE49-F238E27FC236}">
                  <a16:creationId xmlns:a16="http://schemas.microsoft.com/office/drawing/2014/main" id="{7B17F704-A6C6-4508-B6CC-27E143F472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527"/>
              <a:ext cx="998" cy="998"/>
              <a:chOff x="2621" y="1752"/>
              <a:chExt cx="2177" cy="2177"/>
            </a:xfrm>
          </p:grpSpPr>
          <p:sp>
            <p:nvSpPr>
              <p:cNvPr id="69948" name="Oval 316">
                <a:extLst>
                  <a:ext uri="{FF2B5EF4-FFF2-40B4-BE49-F238E27FC236}">
                    <a16:creationId xmlns:a16="http://schemas.microsoft.com/office/drawing/2014/main" id="{2CFE892C-16EC-4D1D-A54D-B853F10A8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49" name="Oval 317">
                <a:extLst>
                  <a:ext uri="{FF2B5EF4-FFF2-40B4-BE49-F238E27FC236}">
                    <a16:creationId xmlns:a16="http://schemas.microsoft.com/office/drawing/2014/main" id="{ED41CE3D-99C6-49F6-8CB1-51E6C9CBF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0" name="Oval 318">
                <a:extLst>
                  <a:ext uri="{FF2B5EF4-FFF2-40B4-BE49-F238E27FC236}">
                    <a16:creationId xmlns:a16="http://schemas.microsoft.com/office/drawing/2014/main" id="{0118A6DA-BB24-4FE4-B8CD-BAEFF7607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1" name="Oval 319">
                <a:extLst>
                  <a:ext uri="{FF2B5EF4-FFF2-40B4-BE49-F238E27FC236}">
                    <a16:creationId xmlns:a16="http://schemas.microsoft.com/office/drawing/2014/main" id="{8AC8114D-5A3F-48F4-BE65-985C6D042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52" name="WordArt 320">
                <a:extLst>
                  <a:ext uri="{FF2B5EF4-FFF2-40B4-BE49-F238E27FC236}">
                    <a16:creationId xmlns:a16="http://schemas.microsoft.com/office/drawing/2014/main" id="{50B1E124-B9E3-427E-8678-D5696AA82E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3" name="WordArt 321">
                <a:extLst>
                  <a:ext uri="{FF2B5EF4-FFF2-40B4-BE49-F238E27FC236}">
                    <a16:creationId xmlns:a16="http://schemas.microsoft.com/office/drawing/2014/main" id="{3A8C81FD-4C79-4D50-A422-C9E20501B1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4" name="WordArt 322">
                <a:extLst>
                  <a:ext uri="{FF2B5EF4-FFF2-40B4-BE49-F238E27FC236}">
                    <a16:creationId xmlns:a16="http://schemas.microsoft.com/office/drawing/2014/main" id="{867F21FE-7541-42EB-9337-8201F8A939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5" name="WordArt 323">
                <a:extLst>
                  <a:ext uri="{FF2B5EF4-FFF2-40B4-BE49-F238E27FC236}">
                    <a16:creationId xmlns:a16="http://schemas.microsoft.com/office/drawing/2014/main" id="{AA09BB12-9817-4090-8634-2DAB22120A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6" name="WordArt 324">
                <a:extLst>
                  <a:ext uri="{FF2B5EF4-FFF2-40B4-BE49-F238E27FC236}">
                    <a16:creationId xmlns:a16="http://schemas.microsoft.com/office/drawing/2014/main" id="{3B6A8DE9-4EBE-40F0-A8DE-62D858081C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7" name="WordArt 325">
                <a:extLst>
                  <a:ext uri="{FF2B5EF4-FFF2-40B4-BE49-F238E27FC236}">
                    <a16:creationId xmlns:a16="http://schemas.microsoft.com/office/drawing/2014/main" id="{F0E85B9F-0975-44CE-817E-B1124DF0B0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8" name="WordArt 326">
                <a:extLst>
                  <a:ext uri="{FF2B5EF4-FFF2-40B4-BE49-F238E27FC236}">
                    <a16:creationId xmlns:a16="http://schemas.microsoft.com/office/drawing/2014/main" id="{BE7C804E-3155-420A-9B2D-1A5ED9CF9A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59" name="WordArt 327">
                <a:extLst>
                  <a:ext uri="{FF2B5EF4-FFF2-40B4-BE49-F238E27FC236}">
                    <a16:creationId xmlns:a16="http://schemas.microsoft.com/office/drawing/2014/main" id="{0D8B1166-0298-4095-A112-5FA7703B12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60" name="WordArt 328">
                <a:extLst>
                  <a:ext uri="{FF2B5EF4-FFF2-40B4-BE49-F238E27FC236}">
                    <a16:creationId xmlns:a16="http://schemas.microsoft.com/office/drawing/2014/main" id="{146F803B-4F60-43BD-AC61-9E0FB799D7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61" name="WordArt 329">
                <a:extLst>
                  <a:ext uri="{FF2B5EF4-FFF2-40B4-BE49-F238E27FC236}">
                    <a16:creationId xmlns:a16="http://schemas.microsoft.com/office/drawing/2014/main" id="{C89B5350-D674-4112-BA39-84D722879D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62" name="WordArt 330">
                <a:extLst>
                  <a:ext uri="{FF2B5EF4-FFF2-40B4-BE49-F238E27FC236}">
                    <a16:creationId xmlns:a16="http://schemas.microsoft.com/office/drawing/2014/main" id="{9B6AE0ED-B282-4B49-B633-79FF63E6F4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63" name="WordArt 331">
                <a:extLst>
                  <a:ext uri="{FF2B5EF4-FFF2-40B4-BE49-F238E27FC236}">
                    <a16:creationId xmlns:a16="http://schemas.microsoft.com/office/drawing/2014/main" id="{23448C90-51F0-47B2-A75D-D612F95C2A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03" name="AutoShape 71">
              <a:extLst>
                <a:ext uri="{FF2B5EF4-FFF2-40B4-BE49-F238E27FC236}">
                  <a16:creationId xmlns:a16="http://schemas.microsoft.com/office/drawing/2014/main" id="{EE57C839-327A-4F53-AC84-9671A10745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4345" y="957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2" name="AutoShape 210">
              <a:extLst>
                <a:ext uri="{FF2B5EF4-FFF2-40B4-BE49-F238E27FC236}">
                  <a16:creationId xmlns:a16="http://schemas.microsoft.com/office/drawing/2014/main" id="{5E62AC2C-A279-4585-A2FE-D91D51147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8" y="1021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3" name="Oval 221">
              <a:extLst>
                <a:ext uri="{FF2B5EF4-FFF2-40B4-BE49-F238E27FC236}">
                  <a16:creationId xmlns:a16="http://schemas.microsoft.com/office/drawing/2014/main" id="{B43AFCC2-6A17-4F94-8688-A5E376DF5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86" name="Group 454">
              <a:extLst>
                <a:ext uri="{FF2B5EF4-FFF2-40B4-BE49-F238E27FC236}">
                  <a16:creationId xmlns:a16="http://schemas.microsoft.com/office/drawing/2014/main" id="{FDF79B5E-4DCD-4496-85C8-0919D6007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9" y="988"/>
              <a:ext cx="311" cy="155"/>
              <a:chOff x="3120" y="2757"/>
              <a:chExt cx="680" cy="338"/>
            </a:xfrm>
          </p:grpSpPr>
          <p:sp>
            <p:nvSpPr>
              <p:cNvPr id="70087" name="Oval 455">
                <a:extLst>
                  <a:ext uri="{FF2B5EF4-FFF2-40B4-BE49-F238E27FC236}">
                    <a16:creationId xmlns:a16="http://schemas.microsoft.com/office/drawing/2014/main" id="{1A5BAACF-D2C5-4310-84DC-E787A8720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8" name="AutoShape 456">
                <a:extLst>
                  <a:ext uri="{FF2B5EF4-FFF2-40B4-BE49-F238E27FC236}">
                    <a16:creationId xmlns:a16="http://schemas.microsoft.com/office/drawing/2014/main" id="{075D7DB1-5F0F-49D8-BC49-2C419012B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89" name="Oval 457">
                <a:extLst>
                  <a:ext uri="{FF2B5EF4-FFF2-40B4-BE49-F238E27FC236}">
                    <a16:creationId xmlns:a16="http://schemas.microsoft.com/office/drawing/2014/main" id="{CA162BFE-79F3-481B-A033-EC9DA70C4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18" name="Group 486">
            <a:extLst>
              <a:ext uri="{FF2B5EF4-FFF2-40B4-BE49-F238E27FC236}">
                <a16:creationId xmlns:a16="http://schemas.microsoft.com/office/drawing/2014/main" id="{2BC1A4FB-118A-4EF7-9E31-CE2A2896DFA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4980" y="527"/>
            <a:chExt cx="998" cy="998"/>
          </a:xfrm>
        </p:grpSpPr>
        <p:grpSp>
          <p:nvGrpSpPr>
            <p:cNvPr id="69964" name="Group 332">
              <a:extLst>
                <a:ext uri="{FF2B5EF4-FFF2-40B4-BE49-F238E27FC236}">
                  <a16:creationId xmlns:a16="http://schemas.microsoft.com/office/drawing/2014/main" id="{B7FFD5D3-E2AF-4F22-8359-19B041DD47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527"/>
              <a:ext cx="998" cy="998"/>
              <a:chOff x="2621" y="1752"/>
              <a:chExt cx="2177" cy="2177"/>
            </a:xfrm>
          </p:grpSpPr>
          <p:sp>
            <p:nvSpPr>
              <p:cNvPr id="69965" name="Oval 333">
                <a:extLst>
                  <a:ext uri="{FF2B5EF4-FFF2-40B4-BE49-F238E27FC236}">
                    <a16:creationId xmlns:a16="http://schemas.microsoft.com/office/drawing/2014/main" id="{11206E5E-184F-4C0A-99CC-730CF262F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6" name="Oval 334">
                <a:extLst>
                  <a:ext uri="{FF2B5EF4-FFF2-40B4-BE49-F238E27FC236}">
                    <a16:creationId xmlns:a16="http://schemas.microsoft.com/office/drawing/2014/main" id="{11D671BA-EC0B-4999-AE12-641B9BD63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7" name="Oval 335">
                <a:extLst>
                  <a:ext uri="{FF2B5EF4-FFF2-40B4-BE49-F238E27FC236}">
                    <a16:creationId xmlns:a16="http://schemas.microsoft.com/office/drawing/2014/main" id="{CC65AD24-4B2F-4D0E-B2EE-D6474C06F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8" name="Oval 336">
                <a:extLst>
                  <a:ext uri="{FF2B5EF4-FFF2-40B4-BE49-F238E27FC236}">
                    <a16:creationId xmlns:a16="http://schemas.microsoft.com/office/drawing/2014/main" id="{D5686D01-09BE-468D-AB1C-FBDF80C91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69" name="WordArt 337">
                <a:extLst>
                  <a:ext uri="{FF2B5EF4-FFF2-40B4-BE49-F238E27FC236}">
                    <a16:creationId xmlns:a16="http://schemas.microsoft.com/office/drawing/2014/main" id="{63F4ABFF-04F9-4E49-8017-E826632DD5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0" name="WordArt 338">
                <a:extLst>
                  <a:ext uri="{FF2B5EF4-FFF2-40B4-BE49-F238E27FC236}">
                    <a16:creationId xmlns:a16="http://schemas.microsoft.com/office/drawing/2014/main" id="{41F8408E-7E37-416B-8C8F-83477DB927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1" name="WordArt 339">
                <a:extLst>
                  <a:ext uri="{FF2B5EF4-FFF2-40B4-BE49-F238E27FC236}">
                    <a16:creationId xmlns:a16="http://schemas.microsoft.com/office/drawing/2014/main" id="{B83B0BA4-76DC-44A7-9931-2DB947D4D2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2" name="WordArt 340">
                <a:extLst>
                  <a:ext uri="{FF2B5EF4-FFF2-40B4-BE49-F238E27FC236}">
                    <a16:creationId xmlns:a16="http://schemas.microsoft.com/office/drawing/2014/main" id="{B80B8FF3-B586-4EFB-9566-E5460194D6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3" name="WordArt 341">
                <a:extLst>
                  <a:ext uri="{FF2B5EF4-FFF2-40B4-BE49-F238E27FC236}">
                    <a16:creationId xmlns:a16="http://schemas.microsoft.com/office/drawing/2014/main" id="{8ED3F845-0178-4CCF-B45B-1DB79310FC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4" name="WordArt 342">
                <a:extLst>
                  <a:ext uri="{FF2B5EF4-FFF2-40B4-BE49-F238E27FC236}">
                    <a16:creationId xmlns:a16="http://schemas.microsoft.com/office/drawing/2014/main" id="{3E2A2F53-FC4D-4437-A676-42B7F8EB58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5" name="WordArt 343">
                <a:extLst>
                  <a:ext uri="{FF2B5EF4-FFF2-40B4-BE49-F238E27FC236}">
                    <a16:creationId xmlns:a16="http://schemas.microsoft.com/office/drawing/2014/main" id="{1D57310F-E6C0-4C21-8156-0C07E700B3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6" name="WordArt 344">
                <a:extLst>
                  <a:ext uri="{FF2B5EF4-FFF2-40B4-BE49-F238E27FC236}">
                    <a16:creationId xmlns:a16="http://schemas.microsoft.com/office/drawing/2014/main" id="{9C18F223-C1D7-4417-8366-71EF464A4C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7" name="WordArt 345">
                <a:extLst>
                  <a:ext uri="{FF2B5EF4-FFF2-40B4-BE49-F238E27FC236}">
                    <a16:creationId xmlns:a16="http://schemas.microsoft.com/office/drawing/2014/main" id="{DEE9FE46-2FBF-4183-A146-9BDF142061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8" name="WordArt 346">
                <a:extLst>
                  <a:ext uri="{FF2B5EF4-FFF2-40B4-BE49-F238E27FC236}">
                    <a16:creationId xmlns:a16="http://schemas.microsoft.com/office/drawing/2014/main" id="{BA01BEED-CB66-4D60-BFEE-8B65158C2C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79" name="WordArt 347">
                <a:extLst>
                  <a:ext uri="{FF2B5EF4-FFF2-40B4-BE49-F238E27FC236}">
                    <a16:creationId xmlns:a16="http://schemas.microsoft.com/office/drawing/2014/main" id="{5E46178A-8020-4D45-B7B1-0DFA61568C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80" name="WordArt 348">
                <a:extLst>
                  <a:ext uri="{FF2B5EF4-FFF2-40B4-BE49-F238E27FC236}">
                    <a16:creationId xmlns:a16="http://schemas.microsoft.com/office/drawing/2014/main" id="{9D98A5D0-82F9-457F-8DF2-D169A44BBC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20" name="AutoShape 88">
              <a:extLst>
                <a:ext uri="{FF2B5EF4-FFF2-40B4-BE49-F238E27FC236}">
                  <a16:creationId xmlns:a16="http://schemas.microsoft.com/office/drawing/2014/main" id="{C7ED6B7D-8D20-4983-BA55-A8697FF0DC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300000">
              <a:off x="5499" y="992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3" name="AutoShape 211">
              <a:extLst>
                <a:ext uri="{FF2B5EF4-FFF2-40B4-BE49-F238E27FC236}">
                  <a16:creationId xmlns:a16="http://schemas.microsoft.com/office/drawing/2014/main" id="{1621DF0E-5439-4E58-959A-5843F57D9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" y="1031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4" name="Oval 222">
              <a:extLst>
                <a:ext uri="{FF2B5EF4-FFF2-40B4-BE49-F238E27FC236}">
                  <a16:creationId xmlns:a16="http://schemas.microsoft.com/office/drawing/2014/main" id="{49F9EA8E-53F4-4D6E-8427-EE5FB0F01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969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90" name="Group 458">
              <a:extLst>
                <a:ext uri="{FF2B5EF4-FFF2-40B4-BE49-F238E27FC236}">
                  <a16:creationId xmlns:a16="http://schemas.microsoft.com/office/drawing/2014/main" id="{3EC6F47C-A053-417F-90AF-AA7EAA6F05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988"/>
              <a:ext cx="311" cy="155"/>
              <a:chOff x="3120" y="2757"/>
              <a:chExt cx="680" cy="338"/>
            </a:xfrm>
          </p:grpSpPr>
          <p:sp>
            <p:nvSpPr>
              <p:cNvPr id="70091" name="Oval 459">
                <a:extLst>
                  <a:ext uri="{FF2B5EF4-FFF2-40B4-BE49-F238E27FC236}">
                    <a16:creationId xmlns:a16="http://schemas.microsoft.com/office/drawing/2014/main" id="{B11B78E9-DCB1-4D15-A5E6-A54DE6734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2" name="AutoShape 460">
                <a:extLst>
                  <a:ext uri="{FF2B5EF4-FFF2-40B4-BE49-F238E27FC236}">
                    <a16:creationId xmlns:a16="http://schemas.microsoft.com/office/drawing/2014/main" id="{46D9A204-5775-43AD-8FA1-539C5D1F6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3" name="Oval 461">
                <a:extLst>
                  <a:ext uri="{FF2B5EF4-FFF2-40B4-BE49-F238E27FC236}">
                    <a16:creationId xmlns:a16="http://schemas.microsoft.com/office/drawing/2014/main" id="{74229AEA-6E89-40B6-AD42-F0FB9908E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2" name="Group 490">
            <a:extLst>
              <a:ext uri="{FF2B5EF4-FFF2-40B4-BE49-F238E27FC236}">
                <a16:creationId xmlns:a16="http://schemas.microsoft.com/office/drawing/2014/main" id="{69AA6BE6-AE92-4C18-B0BD-31C2E479F2E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1442" y="1752"/>
            <a:chExt cx="998" cy="998"/>
          </a:xfrm>
        </p:grpSpPr>
        <p:grpSp>
          <p:nvGrpSpPr>
            <p:cNvPr id="69981" name="Group 349">
              <a:extLst>
                <a:ext uri="{FF2B5EF4-FFF2-40B4-BE49-F238E27FC236}">
                  <a16:creationId xmlns:a16="http://schemas.microsoft.com/office/drawing/2014/main" id="{0B98D7B4-DFC3-459F-8677-E38150C51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2"/>
              <a:ext cx="998" cy="998"/>
              <a:chOff x="2621" y="1752"/>
              <a:chExt cx="2177" cy="2177"/>
            </a:xfrm>
          </p:grpSpPr>
          <p:sp>
            <p:nvSpPr>
              <p:cNvPr id="69982" name="Oval 350">
                <a:extLst>
                  <a:ext uri="{FF2B5EF4-FFF2-40B4-BE49-F238E27FC236}">
                    <a16:creationId xmlns:a16="http://schemas.microsoft.com/office/drawing/2014/main" id="{091CC619-4BA6-49CB-92ED-B9BB9832B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3" name="Oval 351">
                <a:extLst>
                  <a:ext uri="{FF2B5EF4-FFF2-40B4-BE49-F238E27FC236}">
                    <a16:creationId xmlns:a16="http://schemas.microsoft.com/office/drawing/2014/main" id="{7B1D65CC-085D-4FF1-9E3C-4AEF3EA60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4" name="Oval 352">
                <a:extLst>
                  <a:ext uri="{FF2B5EF4-FFF2-40B4-BE49-F238E27FC236}">
                    <a16:creationId xmlns:a16="http://schemas.microsoft.com/office/drawing/2014/main" id="{AAB045E6-260C-4790-88FF-CFDA9A2CD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5" name="Oval 353">
                <a:extLst>
                  <a:ext uri="{FF2B5EF4-FFF2-40B4-BE49-F238E27FC236}">
                    <a16:creationId xmlns:a16="http://schemas.microsoft.com/office/drawing/2014/main" id="{8BBC2D2C-04A1-43EF-B569-B9C1AB1FE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69986" name="WordArt 354">
                <a:extLst>
                  <a:ext uri="{FF2B5EF4-FFF2-40B4-BE49-F238E27FC236}">
                    <a16:creationId xmlns:a16="http://schemas.microsoft.com/office/drawing/2014/main" id="{A698C696-BCC4-443B-8423-988A9E4591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87" name="WordArt 355">
                <a:extLst>
                  <a:ext uri="{FF2B5EF4-FFF2-40B4-BE49-F238E27FC236}">
                    <a16:creationId xmlns:a16="http://schemas.microsoft.com/office/drawing/2014/main" id="{AD15BEB6-7D27-4331-A554-AA18CBB338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88" name="WordArt 356">
                <a:extLst>
                  <a:ext uri="{FF2B5EF4-FFF2-40B4-BE49-F238E27FC236}">
                    <a16:creationId xmlns:a16="http://schemas.microsoft.com/office/drawing/2014/main" id="{3749FA5B-8215-4F27-9498-69A6CF3F17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89" name="WordArt 357">
                <a:extLst>
                  <a:ext uri="{FF2B5EF4-FFF2-40B4-BE49-F238E27FC236}">
                    <a16:creationId xmlns:a16="http://schemas.microsoft.com/office/drawing/2014/main" id="{FBF4F8C6-83EA-44A0-AB78-77A941B9AA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0" name="WordArt 358">
                <a:extLst>
                  <a:ext uri="{FF2B5EF4-FFF2-40B4-BE49-F238E27FC236}">
                    <a16:creationId xmlns:a16="http://schemas.microsoft.com/office/drawing/2014/main" id="{CCF74BE5-3850-4327-9F63-3AC5D6C0E0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1" name="WordArt 359">
                <a:extLst>
                  <a:ext uri="{FF2B5EF4-FFF2-40B4-BE49-F238E27FC236}">
                    <a16:creationId xmlns:a16="http://schemas.microsoft.com/office/drawing/2014/main" id="{FF78BF67-0FA4-4774-895D-6BDD8E634F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2" name="WordArt 360">
                <a:extLst>
                  <a:ext uri="{FF2B5EF4-FFF2-40B4-BE49-F238E27FC236}">
                    <a16:creationId xmlns:a16="http://schemas.microsoft.com/office/drawing/2014/main" id="{289A7110-2848-440E-9FBD-3B73C533E2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3" name="WordArt 361">
                <a:extLst>
                  <a:ext uri="{FF2B5EF4-FFF2-40B4-BE49-F238E27FC236}">
                    <a16:creationId xmlns:a16="http://schemas.microsoft.com/office/drawing/2014/main" id="{518DFAEA-EA8F-45AC-A7CF-46D5A3407C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4" name="WordArt 362">
                <a:extLst>
                  <a:ext uri="{FF2B5EF4-FFF2-40B4-BE49-F238E27FC236}">
                    <a16:creationId xmlns:a16="http://schemas.microsoft.com/office/drawing/2014/main" id="{9E0AF99A-5A10-43E4-9258-8EB2957C31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5" name="WordArt 363">
                <a:extLst>
                  <a:ext uri="{FF2B5EF4-FFF2-40B4-BE49-F238E27FC236}">
                    <a16:creationId xmlns:a16="http://schemas.microsoft.com/office/drawing/2014/main" id="{3480B5BD-B965-4FAE-AA98-4DB5C3151A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6" name="WordArt 364">
                <a:extLst>
                  <a:ext uri="{FF2B5EF4-FFF2-40B4-BE49-F238E27FC236}">
                    <a16:creationId xmlns:a16="http://schemas.microsoft.com/office/drawing/2014/main" id="{BE42209C-428A-4EBD-9D9E-ECD3ACE422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997" name="WordArt 365">
                <a:extLst>
                  <a:ext uri="{FF2B5EF4-FFF2-40B4-BE49-F238E27FC236}">
                    <a16:creationId xmlns:a16="http://schemas.microsoft.com/office/drawing/2014/main" id="{0AF25237-7371-4FC3-8AB0-0D8885DDE0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54" name="AutoShape 122">
              <a:extLst>
                <a:ext uri="{FF2B5EF4-FFF2-40B4-BE49-F238E27FC236}">
                  <a16:creationId xmlns:a16="http://schemas.microsoft.com/office/drawing/2014/main" id="{83108334-7BF4-4C9F-B11C-41EE7E2BC0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2300000">
              <a:off x="1878" y="2235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5" name="AutoShape 213">
              <a:extLst>
                <a:ext uri="{FF2B5EF4-FFF2-40B4-BE49-F238E27FC236}">
                  <a16:creationId xmlns:a16="http://schemas.microsoft.com/office/drawing/2014/main" id="{7FF94199-AF79-4EA4-93FB-2122A69DF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2245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6" name="Oval 224">
              <a:extLst>
                <a:ext uri="{FF2B5EF4-FFF2-40B4-BE49-F238E27FC236}">
                  <a16:creationId xmlns:a16="http://schemas.microsoft.com/office/drawing/2014/main" id="{5B68658E-FD32-4E93-81C6-996A09130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94" name="Group 462">
              <a:extLst>
                <a:ext uri="{FF2B5EF4-FFF2-40B4-BE49-F238E27FC236}">
                  <a16:creationId xmlns:a16="http://schemas.microsoft.com/office/drawing/2014/main" id="{C1D46417-6DFE-4B01-9356-8E49D4E9CA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2213"/>
              <a:ext cx="311" cy="155"/>
              <a:chOff x="3120" y="2757"/>
              <a:chExt cx="680" cy="338"/>
            </a:xfrm>
          </p:grpSpPr>
          <p:sp>
            <p:nvSpPr>
              <p:cNvPr id="70095" name="Oval 463">
                <a:extLst>
                  <a:ext uri="{FF2B5EF4-FFF2-40B4-BE49-F238E27FC236}">
                    <a16:creationId xmlns:a16="http://schemas.microsoft.com/office/drawing/2014/main" id="{4DB9FB99-F392-4F2D-921C-38510F761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6" name="AutoShape 464">
                <a:extLst>
                  <a:ext uri="{FF2B5EF4-FFF2-40B4-BE49-F238E27FC236}">
                    <a16:creationId xmlns:a16="http://schemas.microsoft.com/office/drawing/2014/main" id="{0926012F-A054-4061-A23C-C4EFA9BD9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7" name="Oval 465">
                <a:extLst>
                  <a:ext uri="{FF2B5EF4-FFF2-40B4-BE49-F238E27FC236}">
                    <a16:creationId xmlns:a16="http://schemas.microsoft.com/office/drawing/2014/main" id="{9F0D1D35-7E29-4C96-875B-6ADDE1BE7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5" name="Group 493">
            <a:extLst>
              <a:ext uri="{FF2B5EF4-FFF2-40B4-BE49-F238E27FC236}">
                <a16:creationId xmlns:a16="http://schemas.microsoft.com/office/drawing/2014/main" id="{1E16DBF0-AD25-4E77-8BF5-994A8D2CA08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442" y="2976"/>
            <a:chExt cx="998" cy="998"/>
          </a:xfrm>
        </p:grpSpPr>
        <p:grpSp>
          <p:nvGrpSpPr>
            <p:cNvPr id="69998" name="Group 366">
              <a:extLst>
                <a:ext uri="{FF2B5EF4-FFF2-40B4-BE49-F238E27FC236}">
                  <a16:creationId xmlns:a16="http://schemas.microsoft.com/office/drawing/2014/main" id="{7572ED9C-46C7-4F14-BDA1-9B38AC8C8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2976"/>
              <a:ext cx="998" cy="998"/>
              <a:chOff x="2621" y="1752"/>
              <a:chExt cx="2177" cy="2177"/>
            </a:xfrm>
          </p:grpSpPr>
          <p:sp>
            <p:nvSpPr>
              <p:cNvPr id="69999" name="Oval 367">
                <a:extLst>
                  <a:ext uri="{FF2B5EF4-FFF2-40B4-BE49-F238E27FC236}">
                    <a16:creationId xmlns:a16="http://schemas.microsoft.com/office/drawing/2014/main" id="{037207DA-AB70-4A19-8A41-641D13064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00" name="Oval 368">
                <a:extLst>
                  <a:ext uri="{FF2B5EF4-FFF2-40B4-BE49-F238E27FC236}">
                    <a16:creationId xmlns:a16="http://schemas.microsoft.com/office/drawing/2014/main" id="{F0D28DD5-AB9B-4EFA-8957-F42650AC0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01" name="Oval 369">
                <a:extLst>
                  <a:ext uri="{FF2B5EF4-FFF2-40B4-BE49-F238E27FC236}">
                    <a16:creationId xmlns:a16="http://schemas.microsoft.com/office/drawing/2014/main" id="{A316268B-980E-4BE7-A4C2-1E10A85CB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02" name="Oval 370">
                <a:extLst>
                  <a:ext uri="{FF2B5EF4-FFF2-40B4-BE49-F238E27FC236}">
                    <a16:creationId xmlns:a16="http://schemas.microsoft.com/office/drawing/2014/main" id="{9251D0F4-0561-436E-AF8C-16459FA9A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70003" name="WordArt 371">
                <a:extLst>
                  <a:ext uri="{FF2B5EF4-FFF2-40B4-BE49-F238E27FC236}">
                    <a16:creationId xmlns:a16="http://schemas.microsoft.com/office/drawing/2014/main" id="{9B2A281D-407D-403A-9A57-67C0CEDB66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4" name="WordArt 372">
                <a:extLst>
                  <a:ext uri="{FF2B5EF4-FFF2-40B4-BE49-F238E27FC236}">
                    <a16:creationId xmlns:a16="http://schemas.microsoft.com/office/drawing/2014/main" id="{569E3B9C-217F-439B-90E6-7AAE189426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5" name="WordArt 373">
                <a:extLst>
                  <a:ext uri="{FF2B5EF4-FFF2-40B4-BE49-F238E27FC236}">
                    <a16:creationId xmlns:a16="http://schemas.microsoft.com/office/drawing/2014/main" id="{74917502-6AAC-4689-93A2-B0C1AB7493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6" name="WordArt 374">
                <a:extLst>
                  <a:ext uri="{FF2B5EF4-FFF2-40B4-BE49-F238E27FC236}">
                    <a16:creationId xmlns:a16="http://schemas.microsoft.com/office/drawing/2014/main" id="{447A1CE1-ED25-4067-96D7-B8077C80F3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7" name="WordArt 375">
                <a:extLst>
                  <a:ext uri="{FF2B5EF4-FFF2-40B4-BE49-F238E27FC236}">
                    <a16:creationId xmlns:a16="http://schemas.microsoft.com/office/drawing/2014/main" id="{E3A8F80F-C4E3-46FD-96C5-631D66C267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8" name="WordArt 376">
                <a:extLst>
                  <a:ext uri="{FF2B5EF4-FFF2-40B4-BE49-F238E27FC236}">
                    <a16:creationId xmlns:a16="http://schemas.microsoft.com/office/drawing/2014/main" id="{2493A3C8-9330-4D2D-9EB9-C56FAB623C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09" name="WordArt 377">
                <a:extLst>
                  <a:ext uri="{FF2B5EF4-FFF2-40B4-BE49-F238E27FC236}">
                    <a16:creationId xmlns:a16="http://schemas.microsoft.com/office/drawing/2014/main" id="{56AFABB5-FFA7-438A-9AC5-C883348360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10" name="WordArt 378">
                <a:extLst>
                  <a:ext uri="{FF2B5EF4-FFF2-40B4-BE49-F238E27FC236}">
                    <a16:creationId xmlns:a16="http://schemas.microsoft.com/office/drawing/2014/main" id="{128846F7-6462-4EBC-AC36-71CE55BD7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11" name="WordArt 379">
                <a:extLst>
                  <a:ext uri="{FF2B5EF4-FFF2-40B4-BE49-F238E27FC236}">
                    <a16:creationId xmlns:a16="http://schemas.microsoft.com/office/drawing/2014/main" id="{9763EAAC-450C-423C-AA49-94AC19DBE2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12" name="WordArt 380">
                <a:extLst>
                  <a:ext uri="{FF2B5EF4-FFF2-40B4-BE49-F238E27FC236}">
                    <a16:creationId xmlns:a16="http://schemas.microsoft.com/office/drawing/2014/main" id="{9BD42D4D-0E09-4CA8-8B7F-2D2200AF69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13" name="WordArt 381">
                <a:extLst>
                  <a:ext uri="{FF2B5EF4-FFF2-40B4-BE49-F238E27FC236}">
                    <a16:creationId xmlns:a16="http://schemas.microsoft.com/office/drawing/2014/main" id="{48EAA0A7-F2F7-407E-86C0-5703DF653A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14" name="WordArt 382">
                <a:extLst>
                  <a:ext uri="{FF2B5EF4-FFF2-40B4-BE49-F238E27FC236}">
                    <a16:creationId xmlns:a16="http://schemas.microsoft.com/office/drawing/2014/main" id="{D8F90598-CD9C-4818-8308-1FB267E86D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839" name="AutoShape 207">
              <a:extLst>
                <a:ext uri="{FF2B5EF4-FFF2-40B4-BE49-F238E27FC236}">
                  <a16:creationId xmlns:a16="http://schemas.microsoft.com/office/drawing/2014/main" id="{BADC4952-9123-4307-9CBC-2DDD85D3E4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3300000">
              <a:off x="1872" y="3291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0" name="AutoShape 218">
              <a:extLst>
                <a:ext uri="{FF2B5EF4-FFF2-40B4-BE49-F238E27FC236}">
                  <a16:creationId xmlns:a16="http://schemas.microsoft.com/office/drawing/2014/main" id="{94648686-514A-42E0-BA68-4B3B47F5A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3467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1" name="Oval 229">
              <a:extLst>
                <a:ext uri="{FF2B5EF4-FFF2-40B4-BE49-F238E27FC236}">
                  <a16:creationId xmlns:a16="http://schemas.microsoft.com/office/drawing/2014/main" id="{47B800B4-306B-47AA-BBE1-9924289CE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418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98" name="Group 466">
              <a:extLst>
                <a:ext uri="{FF2B5EF4-FFF2-40B4-BE49-F238E27FC236}">
                  <a16:creationId xmlns:a16="http://schemas.microsoft.com/office/drawing/2014/main" id="{5DC27AFF-3375-4ECD-88DF-6372990B4D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3437"/>
              <a:ext cx="311" cy="155"/>
              <a:chOff x="3120" y="2757"/>
              <a:chExt cx="680" cy="338"/>
            </a:xfrm>
          </p:grpSpPr>
          <p:sp>
            <p:nvSpPr>
              <p:cNvPr id="70099" name="Oval 467">
                <a:extLst>
                  <a:ext uri="{FF2B5EF4-FFF2-40B4-BE49-F238E27FC236}">
                    <a16:creationId xmlns:a16="http://schemas.microsoft.com/office/drawing/2014/main" id="{F2045F87-347C-421E-BF4D-B3FF9A1B4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0" name="AutoShape 468">
                <a:extLst>
                  <a:ext uri="{FF2B5EF4-FFF2-40B4-BE49-F238E27FC236}">
                    <a16:creationId xmlns:a16="http://schemas.microsoft.com/office/drawing/2014/main" id="{411FB162-E9BB-4084-9561-FBFE15F93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1" name="Oval 469">
                <a:extLst>
                  <a:ext uri="{FF2B5EF4-FFF2-40B4-BE49-F238E27FC236}">
                    <a16:creationId xmlns:a16="http://schemas.microsoft.com/office/drawing/2014/main" id="{A7D1D8A8-8519-4C92-ACD6-9BE52831D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1" name="Group 489">
            <a:extLst>
              <a:ext uri="{FF2B5EF4-FFF2-40B4-BE49-F238E27FC236}">
                <a16:creationId xmlns:a16="http://schemas.microsoft.com/office/drawing/2014/main" id="{D3301FC3-6F59-4EAC-846C-5CFAEC3A6C7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2621" y="1752"/>
            <a:chExt cx="998" cy="998"/>
          </a:xfrm>
        </p:grpSpPr>
        <p:grpSp>
          <p:nvGrpSpPr>
            <p:cNvPr id="70015" name="Group 383">
              <a:extLst>
                <a:ext uri="{FF2B5EF4-FFF2-40B4-BE49-F238E27FC236}">
                  <a16:creationId xmlns:a16="http://schemas.microsoft.com/office/drawing/2014/main" id="{C43D0710-2891-457F-B13F-63D3FB17A6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52"/>
              <a:ext cx="998" cy="998"/>
              <a:chOff x="2621" y="1752"/>
              <a:chExt cx="2177" cy="2177"/>
            </a:xfrm>
          </p:grpSpPr>
          <p:sp>
            <p:nvSpPr>
              <p:cNvPr id="70016" name="Oval 384">
                <a:extLst>
                  <a:ext uri="{FF2B5EF4-FFF2-40B4-BE49-F238E27FC236}">
                    <a16:creationId xmlns:a16="http://schemas.microsoft.com/office/drawing/2014/main" id="{81BDBA12-F6F1-4044-80E6-F31A67E72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17" name="Oval 385">
                <a:extLst>
                  <a:ext uri="{FF2B5EF4-FFF2-40B4-BE49-F238E27FC236}">
                    <a16:creationId xmlns:a16="http://schemas.microsoft.com/office/drawing/2014/main" id="{39F355CE-39CB-4775-B1D7-DAA899DA6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18" name="Oval 386">
                <a:extLst>
                  <a:ext uri="{FF2B5EF4-FFF2-40B4-BE49-F238E27FC236}">
                    <a16:creationId xmlns:a16="http://schemas.microsoft.com/office/drawing/2014/main" id="{9A808F77-911B-4C04-92F1-463388FE3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19" name="Oval 387">
                <a:extLst>
                  <a:ext uri="{FF2B5EF4-FFF2-40B4-BE49-F238E27FC236}">
                    <a16:creationId xmlns:a16="http://schemas.microsoft.com/office/drawing/2014/main" id="{05EFCE7E-C54C-46AA-85F2-E809B578F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70020" name="WordArt 388">
                <a:extLst>
                  <a:ext uri="{FF2B5EF4-FFF2-40B4-BE49-F238E27FC236}">
                    <a16:creationId xmlns:a16="http://schemas.microsoft.com/office/drawing/2014/main" id="{A4ACF060-67FF-4954-86B0-580DD924D1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1" name="WordArt 389">
                <a:extLst>
                  <a:ext uri="{FF2B5EF4-FFF2-40B4-BE49-F238E27FC236}">
                    <a16:creationId xmlns:a16="http://schemas.microsoft.com/office/drawing/2014/main" id="{ED7FA159-5296-41FA-BCAD-A44F736191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2" name="WordArt 390">
                <a:extLst>
                  <a:ext uri="{FF2B5EF4-FFF2-40B4-BE49-F238E27FC236}">
                    <a16:creationId xmlns:a16="http://schemas.microsoft.com/office/drawing/2014/main" id="{07C26DD2-4264-4CEB-9944-E8766A6D13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3" name="WordArt 391">
                <a:extLst>
                  <a:ext uri="{FF2B5EF4-FFF2-40B4-BE49-F238E27FC236}">
                    <a16:creationId xmlns:a16="http://schemas.microsoft.com/office/drawing/2014/main" id="{47FA516C-3223-48FF-B4CC-6C8CA3991D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4" name="WordArt 392">
                <a:extLst>
                  <a:ext uri="{FF2B5EF4-FFF2-40B4-BE49-F238E27FC236}">
                    <a16:creationId xmlns:a16="http://schemas.microsoft.com/office/drawing/2014/main" id="{53D85C3D-0B54-405B-A605-8EC2491CE2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5" name="WordArt 393">
                <a:extLst>
                  <a:ext uri="{FF2B5EF4-FFF2-40B4-BE49-F238E27FC236}">
                    <a16:creationId xmlns:a16="http://schemas.microsoft.com/office/drawing/2014/main" id="{EAD9FE05-80EB-4A05-B641-B5139F0777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6" name="WordArt 394">
                <a:extLst>
                  <a:ext uri="{FF2B5EF4-FFF2-40B4-BE49-F238E27FC236}">
                    <a16:creationId xmlns:a16="http://schemas.microsoft.com/office/drawing/2014/main" id="{FF94186A-263D-4A06-BD88-3F23AD0117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7" name="WordArt 395">
                <a:extLst>
                  <a:ext uri="{FF2B5EF4-FFF2-40B4-BE49-F238E27FC236}">
                    <a16:creationId xmlns:a16="http://schemas.microsoft.com/office/drawing/2014/main" id="{1C0E6A1E-D879-4D76-BAE1-A344CC589C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8" name="WordArt 396">
                <a:extLst>
                  <a:ext uri="{FF2B5EF4-FFF2-40B4-BE49-F238E27FC236}">
                    <a16:creationId xmlns:a16="http://schemas.microsoft.com/office/drawing/2014/main" id="{AE45ABD5-7CDF-493F-9318-A69B3CA074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29" name="WordArt 397">
                <a:extLst>
                  <a:ext uri="{FF2B5EF4-FFF2-40B4-BE49-F238E27FC236}">
                    <a16:creationId xmlns:a16="http://schemas.microsoft.com/office/drawing/2014/main" id="{C1CF5A51-D51B-4EAE-B6BA-F6198D7D4D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30" name="WordArt 398">
                <a:extLst>
                  <a:ext uri="{FF2B5EF4-FFF2-40B4-BE49-F238E27FC236}">
                    <a16:creationId xmlns:a16="http://schemas.microsoft.com/office/drawing/2014/main" id="{1C6E6312-98AE-4B60-86F6-2E8815F87B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31" name="WordArt 399">
                <a:extLst>
                  <a:ext uri="{FF2B5EF4-FFF2-40B4-BE49-F238E27FC236}">
                    <a16:creationId xmlns:a16="http://schemas.microsoft.com/office/drawing/2014/main" id="{1DB39464-C118-4CCF-813A-61E3E99E5B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71" name="AutoShape 139">
              <a:extLst>
                <a:ext uri="{FF2B5EF4-FFF2-40B4-BE49-F238E27FC236}">
                  <a16:creationId xmlns:a16="http://schemas.microsoft.com/office/drawing/2014/main" id="{158760A7-1E86-4138-A36B-D14851E2E0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1400000">
              <a:off x="3037" y="2230"/>
              <a:ext cx="84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6" name="AutoShape 214">
              <a:extLst>
                <a:ext uri="{FF2B5EF4-FFF2-40B4-BE49-F238E27FC236}">
                  <a16:creationId xmlns:a16="http://schemas.microsoft.com/office/drawing/2014/main" id="{3C698E63-4081-4D3B-ABA6-D4D597272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3" y="2247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7" name="Oval 225">
              <a:extLst>
                <a:ext uri="{FF2B5EF4-FFF2-40B4-BE49-F238E27FC236}">
                  <a16:creationId xmlns:a16="http://schemas.microsoft.com/office/drawing/2014/main" id="{FA0419AD-2B6B-4D71-9E4A-CBE04596F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102" name="Group 470">
              <a:extLst>
                <a:ext uri="{FF2B5EF4-FFF2-40B4-BE49-F238E27FC236}">
                  <a16:creationId xmlns:a16="http://schemas.microsoft.com/office/drawing/2014/main" id="{1912FD76-0950-467A-BBB0-E5156B57B3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0" y="2213"/>
              <a:ext cx="311" cy="155"/>
              <a:chOff x="3120" y="2757"/>
              <a:chExt cx="680" cy="338"/>
            </a:xfrm>
          </p:grpSpPr>
          <p:sp>
            <p:nvSpPr>
              <p:cNvPr id="70103" name="Oval 471">
                <a:extLst>
                  <a:ext uri="{FF2B5EF4-FFF2-40B4-BE49-F238E27FC236}">
                    <a16:creationId xmlns:a16="http://schemas.microsoft.com/office/drawing/2014/main" id="{9E801E5C-583E-4EBF-88C1-0EECBC7FD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4" name="AutoShape 472">
                <a:extLst>
                  <a:ext uri="{FF2B5EF4-FFF2-40B4-BE49-F238E27FC236}">
                    <a16:creationId xmlns:a16="http://schemas.microsoft.com/office/drawing/2014/main" id="{776E0739-00BD-4799-A5FA-323F0B4CD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5" name="Oval 473">
                <a:extLst>
                  <a:ext uri="{FF2B5EF4-FFF2-40B4-BE49-F238E27FC236}">
                    <a16:creationId xmlns:a16="http://schemas.microsoft.com/office/drawing/2014/main" id="{1A2AEA0E-AD61-46CF-AE70-3D60BED81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20" name="Group 488">
            <a:extLst>
              <a:ext uri="{FF2B5EF4-FFF2-40B4-BE49-F238E27FC236}">
                <a16:creationId xmlns:a16="http://schemas.microsoft.com/office/drawing/2014/main" id="{E5AA31AB-A223-4575-BFBA-810B39DF9B4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3800" y="1752"/>
            <a:chExt cx="998" cy="998"/>
          </a:xfrm>
        </p:grpSpPr>
        <p:grpSp>
          <p:nvGrpSpPr>
            <p:cNvPr id="70032" name="Group 400">
              <a:extLst>
                <a:ext uri="{FF2B5EF4-FFF2-40B4-BE49-F238E27FC236}">
                  <a16:creationId xmlns:a16="http://schemas.microsoft.com/office/drawing/2014/main" id="{671904FC-FA28-4B59-8CC7-205FA54D8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998"/>
              <a:chOff x="2621" y="1752"/>
              <a:chExt cx="2177" cy="2177"/>
            </a:xfrm>
          </p:grpSpPr>
          <p:sp>
            <p:nvSpPr>
              <p:cNvPr id="70033" name="Oval 401">
                <a:extLst>
                  <a:ext uri="{FF2B5EF4-FFF2-40B4-BE49-F238E27FC236}">
                    <a16:creationId xmlns:a16="http://schemas.microsoft.com/office/drawing/2014/main" id="{F5069A15-3619-41F8-8A5F-CA527D117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34" name="Oval 402">
                <a:extLst>
                  <a:ext uri="{FF2B5EF4-FFF2-40B4-BE49-F238E27FC236}">
                    <a16:creationId xmlns:a16="http://schemas.microsoft.com/office/drawing/2014/main" id="{082BFB33-06B9-4E45-B3B1-D466331DD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35" name="Oval 403">
                <a:extLst>
                  <a:ext uri="{FF2B5EF4-FFF2-40B4-BE49-F238E27FC236}">
                    <a16:creationId xmlns:a16="http://schemas.microsoft.com/office/drawing/2014/main" id="{34C08761-0E97-4370-8643-484B4494C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36" name="Oval 404">
                <a:extLst>
                  <a:ext uri="{FF2B5EF4-FFF2-40B4-BE49-F238E27FC236}">
                    <a16:creationId xmlns:a16="http://schemas.microsoft.com/office/drawing/2014/main" id="{3F908E7A-58AC-45AE-A926-67B115ECE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70037" name="WordArt 405">
                <a:extLst>
                  <a:ext uri="{FF2B5EF4-FFF2-40B4-BE49-F238E27FC236}">
                    <a16:creationId xmlns:a16="http://schemas.microsoft.com/office/drawing/2014/main" id="{A1E8D521-88B5-425A-90A5-6CEF5BB952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38" name="WordArt 406">
                <a:extLst>
                  <a:ext uri="{FF2B5EF4-FFF2-40B4-BE49-F238E27FC236}">
                    <a16:creationId xmlns:a16="http://schemas.microsoft.com/office/drawing/2014/main" id="{F01B9D60-F9F6-4E11-9A86-1ABCBE6669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39" name="WordArt 407">
                <a:extLst>
                  <a:ext uri="{FF2B5EF4-FFF2-40B4-BE49-F238E27FC236}">
                    <a16:creationId xmlns:a16="http://schemas.microsoft.com/office/drawing/2014/main" id="{DC1C361B-8ACB-4AC5-8BA7-BD3985EC58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0" name="WordArt 408">
                <a:extLst>
                  <a:ext uri="{FF2B5EF4-FFF2-40B4-BE49-F238E27FC236}">
                    <a16:creationId xmlns:a16="http://schemas.microsoft.com/office/drawing/2014/main" id="{C6BED77F-DDAD-45AE-B08F-2643C5EF5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1" name="WordArt 409">
                <a:extLst>
                  <a:ext uri="{FF2B5EF4-FFF2-40B4-BE49-F238E27FC236}">
                    <a16:creationId xmlns:a16="http://schemas.microsoft.com/office/drawing/2014/main" id="{0943358E-8DAC-4D8C-A4F2-2F09B772FB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2" name="WordArt 410">
                <a:extLst>
                  <a:ext uri="{FF2B5EF4-FFF2-40B4-BE49-F238E27FC236}">
                    <a16:creationId xmlns:a16="http://schemas.microsoft.com/office/drawing/2014/main" id="{DD67DC73-FAF5-4BC5-8B99-9BE4CA948D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3" name="WordArt 411">
                <a:extLst>
                  <a:ext uri="{FF2B5EF4-FFF2-40B4-BE49-F238E27FC236}">
                    <a16:creationId xmlns:a16="http://schemas.microsoft.com/office/drawing/2014/main" id="{36C3FD8F-118D-475F-84BB-99353B9A52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4" name="WordArt 412">
                <a:extLst>
                  <a:ext uri="{FF2B5EF4-FFF2-40B4-BE49-F238E27FC236}">
                    <a16:creationId xmlns:a16="http://schemas.microsoft.com/office/drawing/2014/main" id="{A092485F-6AE2-448F-81EC-F6F1CC66FF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5" name="WordArt 413">
                <a:extLst>
                  <a:ext uri="{FF2B5EF4-FFF2-40B4-BE49-F238E27FC236}">
                    <a16:creationId xmlns:a16="http://schemas.microsoft.com/office/drawing/2014/main" id="{FF902280-EEC0-4B66-8CDB-DCE87017B7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6" name="WordArt 414">
                <a:extLst>
                  <a:ext uri="{FF2B5EF4-FFF2-40B4-BE49-F238E27FC236}">
                    <a16:creationId xmlns:a16="http://schemas.microsoft.com/office/drawing/2014/main" id="{1328DFC4-371A-4E4F-B547-D886BBAC23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7" name="WordArt 415">
                <a:extLst>
                  <a:ext uri="{FF2B5EF4-FFF2-40B4-BE49-F238E27FC236}">
                    <a16:creationId xmlns:a16="http://schemas.microsoft.com/office/drawing/2014/main" id="{98122439-2A4F-4563-A358-905A02907F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48" name="WordArt 416">
                <a:extLst>
                  <a:ext uri="{FF2B5EF4-FFF2-40B4-BE49-F238E27FC236}">
                    <a16:creationId xmlns:a16="http://schemas.microsoft.com/office/drawing/2014/main" id="{18B704E1-9F15-4601-A0EF-8614E1F921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788" name="AutoShape 156">
              <a:extLst>
                <a:ext uri="{FF2B5EF4-FFF2-40B4-BE49-F238E27FC236}">
                  <a16:creationId xmlns:a16="http://schemas.microsoft.com/office/drawing/2014/main" id="{13A0B04C-6D9A-46D2-BA59-A669A56BD2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8700000">
              <a:off x="4169" y="2179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7" name="AutoShape 215">
              <a:extLst>
                <a:ext uri="{FF2B5EF4-FFF2-40B4-BE49-F238E27FC236}">
                  <a16:creationId xmlns:a16="http://schemas.microsoft.com/office/drawing/2014/main" id="{429465CE-C653-4F6F-A722-9DB073FA9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" y="224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8" name="Oval 226">
              <a:extLst>
                <a:ext uri="{FF2B5EF4-FFF2-40B4-BE49-F238E27FC236}">
                  <a16:creationId xmlns:a16="http://schemas.microsoft.com/office/drawing/2014/main" id="{34BCBAB7-DDCB-485A-B323-9588E7EF9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106" name="Group 474">
              <a:extLst>
                <a:ext uri="{FF2B5EF4-FFF2-40B4-BE49-F238E27FC236}">
                  <a16:creationId xmlns:a16="http://schemas.microsoft.com/office/drawing/2014/main" id="{3C5C8602-0CA9-430A-8DC2-4690BDF17D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9" y="2213"/>
              <a:ext cx="311" cy="155"/>
              <a:chOff x="3120" y="2757"/>
              <a:chExt cx="680" cy="338"/>
            </a:xfrm>
          </p:grpSpPr>
          <p:sp>
            <p:nvSpPr>
              <p:cNvPr id="70107" name="Oval 475">
                <a:extLst>
                  <a:ext uri="{FF2B5EF4-FFF2-40B4-BE49-F238E27FC236}">
                    <a16:creationId xmlns:a16="http://schemas.microsoft.com/office/drawing/2014/main" id="{37C7CDB5-BC60-4DD9-A213-B4966CF9A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8" name="AutoShape 476">
                <a:extLst>
                  <a:ext uri="{FF2B5EF4-FFF2-40B4-BE49-F238E27FC236}">
                    <a16:creationId xmlns:a16="http://schemas.microsoft.com/office/drawing/2014/main" id="{D8FA1DD4-9238-4159-9D32-C1F29875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9" name="Oval 477">
                <a:extLst>
                  <a:ext uri="{FF2B5EF4-FFF2-40B4-BE49-F238E27FC236}">
                    <a16:creationId xmlns:a16="http://schemas.microsoft.com/office/drawing/2014/main" id="{72EB296A-B90D-49C3-B4C6-1D4AD2908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119" name="Group 487">
            <a:extLst>
              <a:ext uri="{FF2B5EF4-FFF2-40B4-BE49-F238E27FC236}">
                <a16:creationId xmlns:a16="http://schemas.microsoft.com/office/drawing/2014/main" id="{4846FB79-8CE7-4F7C-AA60-9BD9965CD9D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4980" y="1752"/>
            <a:chExt cx="998" cy="998"/>
          </a:xfrm>
        </p:grpSpPr>
        <p:grpSp>
          <p:nvGrpSpPr>
            <p:cNvPr id="70049" name="Group 417">
              <a:extLst>
                <a:ext uri="{FF2B5EF4-FFF2-40B4-BE49-F238E27FC236}">
                  <a16:creationId xmlns:a16="http://schemas.microsoft.com/office/drawing/2014/main" id="{FDB2C5D6-49E5-4D55-A9AD-53CE229ADB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52"/>
              <a:ext cx="998" cy="998"/>
              <a:chOff x="2621" y="1752"/>
              <a:chExt cx="2177" cy="2177"/>
            </a:xfrm>
          </p:grpSpPr>
          <p:sp>
            <p:nvSpPr>
              <p:cNvPr id="70050" name="Oval 418">
                <a:extLst>
                  <a:ext uri="{FF2B5EF4-FFF2-40B4-BE49-F238E27FC236}">
                    <a16:creationId xmlns:a16="http://schemas.microsoft.com/office/drawing/2014/main" id="{96FD6482-2A06-4821-8BA6-C1770B74E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2177" cy="2177"/>
              </a:xfrm>
              <a:prstGeom prst="ellipse">
                <a:avLst/>
              </a:prstGeom>
              <a:gradFill rotWithShape="1">
                <a:gsLst>
                  <a:gs pos="0">
                    <a:srgbClr val="0066FF">
                      <a:gamma/>
                      <a:tint val="3176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51" name="Oval 419">
                <a:extLst>
                  <a:ext uri="{FF2B5EF4-FFF2-40B4-BE49-F238E27FC236}">
                    <a16:creationId xmlns:a16="http://schemas.microsoft.com/office/drawing/2014/main" id="{182429F3-35C0-47C8-B7F7-4F1B8BF74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1854"/>
                <a:ext cx="1974" cy="197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52" name="Oval 420">
                <a:extLst>
                  <a:ext uri="{FF2B5EF4-FFF2-40B4-BE49-F238E27FC236}">
                    <a16:creationId xmlns:a16="http://schemas.microsoft.com/office/drawing/2014/main" id="{76A90E24-2991-422C-A8FF-99A15B92F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79" y="1911"/>
                <a:ext cx="1860" cy="1858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tint val="3176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53" name="Oval 421">
                <a:extLst>
                  <a:ext uri="{FF2B5EF4-FFF2-40B4-BE49-F238E27FC236}">
                    <a16:creationId xmlns:a16="http://schemas.microsoft.com/office/drawing/2014/main" id="{8C38C225-41E4-4C25-991D-2687BA10E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1815" cy="1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ja-JP" altLang="ja-JP"/>
              </a:p>
            </p:txBody>
          </p:sp>
          <p:sp>
            <p:nvSpPr>
              <p:cNvPr id="70054" name="WordArt 422">
                <a:extLst>
                  <a:ext uri="{FF2B5EF4-FFF2-40B4-BE49-F238E27FC236}">
                    <a16:creationId xmlns:a16="http://schemas.microsoft.com/office/drawing/2014/main" id="{BFD78107-88B2-4EB5-8584-732ED908D0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7" y="197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55" name="WordArt 423">
                <a:extLst>
                  <a:ext uri="{FF2B5EF4-FFF2-40B4-BE49-F238E27FC236}">
                    <a16:creationId xmlns:a16="http://schemas.microsoft.com/office/drawing/2014/main" id="{37FE65F1-0896-40BD-BBD0-870A78F90A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19" y="333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6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56" name="WordArt 424">
                <a:extLst>
                  <a:ext uri="{FF2B5EF4-FFF2-40B4-BE49-F238E27FC236}">
                    <a16:creationId xmlns:a16="http://schemas.microsoft.com/office/drawing/2014/main" id="{62C9D14A-FBEC-4BE3-B590-671ADE6FBE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90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3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57" name="WordArt 425">
                <a:extLst>
                  <a:ext uri="{FF2B5EF4-FFF2-40B4-BE49-F238E27FC236}">
                    <a16:creationId xmlns:a16="http://schemas.microsoft.com/office/drawing/2014/main" id="{7A0B91E7-1051-4DC1-89D3-1E896561F7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8" y="265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9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58" name="WordArt 426">
                <a:extLst>
                  <a:ext uri="{FF2B5EF4-FFF2-40B4-BE49-F238E27FC236}">
                    <a16:creationId xmlns:a16="http://schemas.microsoft.com/office/drawing/2014/main" id="{B26C877B-7902-4322-B1D5-B207C62D51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206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59" name="WordArt 427">
                <a:extLst>
                  <a:ext uri="{FF2B5EF4-FFF2-40B4-BE49-F238E27FC236}">
                    <a16:creationId xmlns:a16="http://schemas.microsoft.com/office/drawing/2014/main" id="{10F50908-B342-4215-B8AC-C0A3B91B98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2251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2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0" name="WordArt 428">
                <a:extLst>
                  <a:ext uri="{FF2B5EF4-FFF2-40B4-BE49-F238E27FC236}">
                    <a16:creationId xmlns:a16="http://schemas.microsoft.com/office/drawing/2014/main" id="{FBC7A6DE-3526-445B-A46C-0C8136488D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4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1" name="WordArt 429">
                <a:extLst>
                  <a:ext uri="{FF2B5EF4-FFF2-40B4-BE49-F238E27FC236}">
                    <a16:creationId xmlns:a16="http://schemas.microsoft.com/office/drawing/2014/main" id="{68427565-10E7-4750-B209-4F1CF70FAA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36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5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2" name="WordArt 430">
                <a:extLst>
                  <a:ext uri="{FF2B5EF4-FFF2-40B4-BE49-F238E27FC236}">
                    <a16:creationId xmlns:a16="http://schemas.microsoft.com/office/drawing/2014/main" id="{DC3BA2A9-F9BB-4E12-AB40-84FD299C67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01" y="3249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7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3" name="WordArt 431">
                <a:extLst>
                  <a:ext uri="{FF2B5EF4-FFF2-40B4-BE49-F238E27FC236}">
                    <a16:creationId xmlns:a16="http://schemas.microsoft.com/office/drawing/2014/main" id="{93686006-5925-4BC9-9C39-0A69403445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9" y="3022"/>
                <a:ext cx="181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8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4" name="WordArt 432">
                <a:extLst>
                  <a:ext uri="{FF2B5EF4-FFF2-40B4-BE49-F238E27FC236}">
                    <a16:creationId xmlns:a16="http://schemas.microsoft.com/office/drawing/2014/main" id="{7B3C1171-14AC-45FD-B5AB-F74B64B592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4" y="2296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10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0065" name="WordArt 433">
                <a:extLst>
                  <a:ext uri="{FF2B5EF4-FFF2-40B4-BE49-F238E27FC236}">
                    <a16:creationId xmlns:a16="http://schemas.microsoft.com/office/drawing/2014/main" id="{094E23A9-0A66-4748-A54B-1DA94C5DFC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6" y="2069"/>
                <a:ext cx="264" cy="36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 panose="020B0806030902050204" pitchFamily="34" charset="0"/>
                  </a:rPr>
                  <a:t>11</a:t>
                </a:r>
                <a:endPara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805" name="AutoShape 173">
              <a:extLst>
                <a:ext uri="{FF2B5EF4-FFF2-40B4-BE49-F238E27FC236}">
                  <a16:creationId xmlns:a16="http://schemas.microsoft.com/office/drawing/2014/main" id="{9C5E24F3-0DDE-436B-9C74-7CEB977727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900000">
              <a:off x="5352" y="2136"/>
              <a:ext cx="83" cy="187"/>
            </a:xfrm>
            <a:custGeom>
              <a:avLst/>
              <a:gdLst>
                <a:gd name="G0" fmla="+- 3085 0 0"/>
                <a:gd name="G1" fmla="+- 21600 0 3085"/>
                <a:gd name="G2" fmla="*/ 3085 1 2"/>
                <a:gd name="G3" fmla="+- 21600 0 G2"/>
                <a:gd name="G4" fmla="+/ 3085 21600 2"/>
                <a:gd name="G5" fmla="+/ G1 0 2"/>
                <a:gd name="G6" fmla="*/ 21600 21600 3085"/>
                <a:gd name="G7" fmla="*/ G6 1 2"/>
                <a:gd name="G8" fmla="+- 21600 0 G7"/>
                <a:gd name="G9" fmla="*/ 21600 1 2"/>
                <a:gd name="G10" fmla="+- 3085 0 G9"/>
                <a:gd name="G11" fmla="?: G10 G8 0"/>
                <a:gd name="G12" fmla="?: G10 G7 21600"/>
                <a:gd name="T0" fmla="*/ 20057 w 21600"/>
                <a:gd name="T1" fmla="*/ 10800 h 21600"/>
                <a:gd name="T2" fmla="*/ 10800 w 21600"/>
                <a:gd name="T3" fmla="*/ 21600 h 21600"/>
                <a:gd name="T4" fmla="*/ 1543 w 21600"/>
                <a:gd name="T5" fmla="*/ 10800 h 21600"/>
                <a:gd name="T6" fmla="*/ 10800 w 21600"/>
                <a:gd name="T7" fmla="*/ 0 h 21600"/>
                <a:gd name="T8" fmla="*/ 3343 w 21600"/>
                <a:gd name="T9" fmla="*/ 3343 h 21600"/>
                <a:gd name="T10" fmla="*/ 18257 w 21600"/>
                <a:gd name="T11" fmla="*/ 182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5" y="21600"/>
                  </a:lnTo>
                  <a:lnTo>
                    <a:pt x="18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8" name="AutoShape 216">
              <a:extLst>
                <a:ext uri="{FF2B5EF4-FFF2-40B4-BE49-F238E27FC236}">
                  <a16:creationId xmlns:a16="http://schemas.microsoft.com/office/drawing/2014/main" id="{89749221-B9C5-4B10-A969-A4A13C6A9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0" y="2253"/>
              <a:ext cx="41" cy="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9" name="Oval 227">
              <a:extLst>
                <a:ext uri="{FF2B5EF4-FFF2-40B4-BE49-F238E27FC236}">
                  <a16:creationId xmlns:a16="http://schemas.microsoft.com/office/drawing/2014/main" id="{B0E9032A-7D57-4628-A691-1428FA593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2194"/>
              <a:ext cx="114" cy="1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110" name="Group 478">
              <a:extLst>
                <a:ext uri="{FF2B5EF4-FFF2-40B4-BE49-F238E27FC236}">
                  <a16:creationId xmlns:a16="http://schemas.microsoft.com/office/drawing/2014/main" id="{F805DFA5-C0AF-425A-B732-27E116042B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2213"/>
              <a:ext cx="311" cy="155"/>
              <a:chOff x="3120" y="2757"/>
              <a:chExt cx="680" cy="338"/>
            </a:xfrm>
          </p:grpSpPr>
          <p:sp>
            <p:nvSpPr>
              <p:cNvPr id="70111" name="Oval 479">
                <a:extLst>
                  <a:ext uri="{FF2B5EF4-FFF2-40B4-BE49-F238E27FC236}">
                    <a16:creationId xmlns:a16="http://schemas.microsoft.com/office/drawing/2014/main" id="{17CD68A4-7046-47E0-9412-168F65BEE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" y="2757"/>
                <a:ext cx="166" cy="16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2" name="AutoShape 480">
                <a:extLst>
                  <a:ext uri="{FF2B5EF4-FFF2-40B4-BE49-F238E27FC236}">
                    <a16:creationId xmlns:a16="http://schemas.microsoft.com/office/drawing/2014/main" id="{15DDA8F8-5F41-465B-AB3E-3C4E289F0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3446" y="2741"/>
                <a:ext cx="2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3" name="Oval 481">
                <a:extLst>
                  <a:ext uri="{FF2B5EF4-FFF2-40B4-BE49-F238E27FC236}">
                    <a16:creationId xmlns:a16="http://schemas.microsoft.com/office/drawing/2014/main" id="{C05B4FAD-F583-4458-9758-D3EA576C8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619" name="Group 2155">
            <a:extLst>
              <a:ext uri="{FF2B5EF4-FFF2-40B4-BE49-F238E27FC236}">
                <a16:creationId xmlns:a16="http://schemas.microsoft.com/office/drawing/2014/main" id="{27E96185-B33D-4918-86CF-9FFEB782DD1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5025"/>
            <a:ext cx="1655763" cy="720725"/>
            <a:chOff x="262" y="526"/>
            <a:chExt cx="1043" cy="454"/>
          </a:xfrm>
        </p:grpSpPr>
        <p:sp>
          <p:nvSpPr>
            <p:cNvPr id="62666" name="AutoShape 202">
              <a:extLst>
                <a:ext uri="{FF2B5EF4-FFF2-40B4-BE49-F238E27FC236}">
                  <a16:creationId xmlns:a16="http://schemas.microsoft.com/office/drawing/2014/main" id="{A29D3C09-27E2-4790-8D1F-1B508A09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7" name="Rectangle 203">
              <a:extLst>
                <a:ext uri="{FF2B5EF4-FFF2-40B4-BE49-F238E27FC236}">
                  <a16:creationId xmlns:a16="http://schemas.microsoft.com/office/drawing/2014/main" id="{0D25FC06-0148-4818-B3D4-EA65A42BC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68" name="Group 204">
              <a:extLst>
                <a:ext uri="{FF2B5EF4-FFF2-40B4-BE49-F238E27FC236}">
                  <a16:creationId xmlns:a16="http://schemas.microsoft.com/office/drawing/2014/main" id="{E8F5EB47-0025-4AAB-8659-3DBD34D664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617"/>
              <a:ext cx="851" cy="272"/>
              <a:chOff x="352" y="1162"/>
              <a:chExt cx="851" cy="272"/>
            </a:xfrm>
          </p:grpSpPr>
          <p:grpSp>
            <p:nvGrpSpPr>
              <p:cNvPr id="62669" name="Group 205">
                <a:extLst>
                  <a:ext uri="{FF2B5EF4-FFF2-40B4-BE49-F238E27FC236}">
                    <a16:creationId xmlns:a16="http://schemas.microsoft.com/office/drawing/2014/main" id="{C1DD75C7-6A93-4556-8A9A-AF7CEDE56F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670" name="Freeform 206" descr="70%">
                  <a:extLst>
                    <a:ext uri="{FF2B5EF4-FFF2-40B4-BE49-F238E27FC236}">
                      <a16:creationId xmlns:a16="http://schemas.microsoft.com/office/drawing/2014/main" id="{7D7E6DDA-8342-4999-8CA2-691077AF8B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1" name="Freeform 207" descr="70%">
                  <a:extLst>
                    <a:ext uri="{FF2B5EF4-FFF2-40B4-BE49-F238E27FC236}">
                      <a16:creationId xmlns:a16="http://schemas.microsoft.com/office/drawing/2014/main" id="{529CD3E0-D2C2-4EC6-9072-2C7D37216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2" name="Freeform 208" descr="70%">
                  <a:extLst>
                    <a:ext uri="{FF2B5EF4-FFF2-40B4-BE49-F238E27FC236}">
                      <a16:creationId xmlns:a16="http://schemas.microsoft.com/office/drawing/2014/main" id="{C580CDB2-5DEE-4CC9-ACA8-BECB1FBE6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3" name="Freeform 209" descr="70%">
                  <a:extLst>
                    <a:ext uri="{FF2B5EF4-FFF2-40B4-BE49-F238E27FC236}">
                      <a16:creationId xmlns:a16="http://schemas.microsoft.com/office/drawing/2014/main" id="{F4CE534C-BCEB-429B-9618-7DD89B9D3F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4" name="Freeform 210" descr="70%">
                  <a:extLst>
                    <a:ext uri="{FF2B5EF4-FFF2-40B4-BE49-F238E27FC236}">
                      <a16:creationId xmlns:a16="http://schemas.microsoft.com/office/drawing/2014/main" id="{5E785CC6-3E5C-402E-A176-329A005CE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5" name="Freeform 211" descr="70%">
                  <a:extLst>
                    <a:ext uri="{FF2B5EF4-FFF2-40B4-BE49-F238E27FC236}">
                      <a16:creationId xmlns:a16="http://schemas.microsoft.com/office/drawing/2014/main" id="{6D7ED3F8-8478-4D14-81DF-59362EC87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6" name="Freeform 212" descr="70%">
                  <a:extLst>
                    <a:ext uri="{FF2B5EF4-FFF2-40B4-BE49-F238E27FC236}">
                      <a16:creationId xmlns:a16="http://schemas.microsoft.com/office/drawing/2014/main" id="{6677E75F-A1DA-4453-A56C-1B85D8218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77" name="Group 213">
                <a:extLst>
                  <a:ext uri="{FF2B5EF4-FFF2-40B4-BE49-F238E27FC236}">
                    <a16:creationId xmlns:a16="http://schemas.microsoft.com/office/drawing/2014/main" id="{8B3401F8-091B-48B9-8C42-A12158DB50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678" name="Freeform 214" descr="70%">
                  <a:extLst>
                    <a:ext uri="{FF2B5EF4-FFF2-40B4-BE49-F238E27FC236}">
                      <a16:creationId xmlns:a16="http://schemas.microsoft.com/office/drawing/2014/main" id="{93FAE530-B94C-4D81-B62E-18C9D9B25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79" name="Freeform 215" descr="70%">
                  <a:extLst>
                    <a:ext uri="{FF2B5EF4-FFF2-40B4-BE49-F238E27FC236}">
                      <a16:creationId xmlns:a16="http://schemas.microsoft.com/office/drawing/2014/main" id="{6051B501-6DC6-4ADC-AB5D-7DD953046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0" name="Freeform 216" descr="70%">
                  <a:extLst>
                    <a:ext uri="{FF2B5EF4-FFF2-40B4-BE49-F238E27FC236}">
                      <a16:creationId xmlns:a16="http://schemas.microsoft.com/office/drawing/2014/main" id="{858D0FE6-49B5-4235-BC03-85D5E08D75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1" name="Freeform 217" descr="70%">
                  <a:extLst>
                    <a:ext uri="{FF2B5EF4-FFF2-40B4-BE49-F238E27FC236}">
                      <a16:creationId xmlns:a16="http://schemas.microsoft.com/office/drawing/2014/main" id="{B226E1C3-F86C-45A2-8335-C518F06B7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2" name="Freeform 218" descr="70%">
                  <a:extLst>
                    <a:ext uri="{FF2B5EF4-FFF2-40B4-BE49-F238E27FC236}">
                      <a16:creationId xmlns:a16="http://schemas.microsoft.com/office/drawing/2014/main" id="{D55B23CD-5AB3-4143-8557-A0C287389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3" name="Freeform 219" descr="70%">
                  <a:extLst>
                    <a:ext uri="{FF2B5EF4-FFF2-40B4-BE49-F238E27FC236}">
                      <a16:creationId xmlns:a16="http://schemas.microsoft.com/office/drawing/2014/main" id="{4A927DE4-79D8-45D4-9CEA-E8A5231D9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4" name="Freeform 220" descr="70%">
                  <a:extLst>
                    <a:ext uri="{FF2B5EF4-FFF2-40B4-BE49-F238E27FC236}">
                      <a16:creationId xmlns:a16="http://schemas.microsoft.com/office/drawing/2014/main" id="{38B04770-F805-44A6-8D61-984885400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85" name="Group 221">
                <a:extLst>
                  <a:ext uri="{FF2B5EF4-FFF2-40B4-BE49-F238E27FC236}">
                    <a16:creationId xmlns:a16="http://schemas.microsoft.com/office/drawing/2014/main" id="{B119C932-EEA8-41C2-8CF6-F7CAF47655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686" name="Freeform 222" descr="70%">
                  <a:extLst>
                    <a:ext uri="{FF2B5EF4-FFF2-40B4-BE49-F238E27FC236}">
                      <a16:creationId xmlns:a16="http://schemas.microsoft.com/office/drawing/2014/main" id="{18793A0C-2A6B-4A92-B356-1353CC7E14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7" name="Freeform 223" descr="70%">
                  <a:extLst>
                    <a:ext uri="{FF2B5EF4-FFF2-40B4-BE49-F238E27FC236}">
                      <a16:creationId xmlns:a16="http://schemas.microsoft.com/office/drawing/2014/main" id="{3C1C23E4-560D-42B2-9CFE-D34A6A07C2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8" name="Freeform 224" descr="70%">
                  <a:extLst>
                    <a:ext uri="{FF2B5EF4-FFF2-40B4-BE49-F238E27FC236}">
                      <a16:creationId xmlns:a16="http://schemas.microsoft.com/office/drawing/2014/main" id="{F3C2ECA3-44D0-4EC4-8C72-DA4DB05B35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89" name="Freeform 225" descr="70%">
                  <a:extLst>
                    <a:ext uri="{FF2B5EF4-FFF2-40B4-BE49-F238E27FC236}">
                      <a16:creationId xmlns:a16="http://schemas.microsoft.com/office/drawing/2014/main" id="{526D4AF0-38C4-46B4-AB8F-5FF346CD3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0" name="Freeform 226" descr="70%">
                  <a:extLst>
                    <a:ext uri="{FF2B5EF4-FFF2-40B4-BE49-F238E27FC236}">
                      <a16:creationId xmlns:a16="http://schemas.microsoft.com/office/drawing/2014/main" id="{7071DEA6-BD2B-4B05-A2E0-218A9667D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1" name="Freeform 227" descr="70%">
                  <a:extLst>
                    <a:ext uri="{FF2B5EF4-FFF2-40B4-BE49-F238E27FC236}">
                      <a16:creationId xmlns:a16="http://schemas.microsoft.com/office/drawing/2014/main" id="{9EEFCC19-0617-413B-B21A-D373DA38B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2" name="Freeform 228" descr="70%">
                  <a:extLst>
                    <a:ext uri="{FF2B5EF4-FFF2-40B4-BE49-F238E27FC236}">
                      <a16:creationId xmlns:a16="http://schemas.microsoft.com/office/drawing/2014/main" id="{266AEF64-4B45-44E5-84FB-1ADB941EA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93" name="Group 229">
                <a:extLst>
                  <a:ext uri="{FF2B5EF4-FFF2-40B4-BE49-F238E27FC236}">
                    <a16:creationId xmlns:a16="http://schemas.microsoft.com/office/drawing/2014/main" id="{2768610A-5FE0-4069-BBCD-1795F5CD8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694" name="Freeform 230" descr="70%">
                  <a:extLst>
                    <a:ext uri="{FF2B5EF4-FFF2-40B4-BE49-F238E27FC236}">
                      <a16:creationId xmlns:a16="http://schemas.microsoft.com/office/drawing/2014/main" id="{9B32DEBE-99AB-4F43-96B5-8E2FD13D6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5" name="Freeform 231" descr="70%">
                  <a:extLst>
                    <a:ext uri="{FF2B5EF4-FFF2-40B4-BE49-F238E27FC236}">
                      <a16:creationId xmlns:a16="http://schemas.microsoft.com/office/drawing/2014/main" id="{8104EF88-D7D1-4F4C-9BE7-C446FE1F3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6" name="Freeform 232" descr="70%">
                  <a:extLst>
                    <a:ext uri="{FF2B5EF4-FFF2-40B4-BE49-F238E27FC236}">
                      <a16:creationId xmlns:a16="http://schemas.microsoft.com/office/drawing/2014/main" id="{2F194304-E417-4B3E-A9CF-23B1D7D78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7" name="Freeform 233" descr="70%">
                  <a:extLst>
                    <a:ext uri="{FF2B5EF4-FFF2-40B4-BE49-F238E27FC236}">
                      <a16:creationId xmlns:a16="http://schemas.microsoft.com/office/drawing/2014/main" id="{93AF1AF4-0CA2-4776-88B1-9063729BD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8" name="Freeform 234" descr="70%">
                  <a:extLst>
                    <a:ext uri="{FF2B5EF4-FFF2-40B4-BE49-F238E27FC236}">
                      <a16:creationId xmlns:a16="http://schemas.microsoft.com/office/drawing/2014/main" id="{6CF7094F-16A9-4143-946B-B18A55813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699" name="Freeform 235" descr="70%">
                  <a:extLst>
                    <a:ext uri="{FF2B5EF4-FFF2-40B4-BE49-F238E27FC236}">
                      <a16:creationId xmlns:a16="http://schemas.microsoft.com/office/drawing/2014/main" id="{134F9670-9506-4D0A-A4CF-8FD3137FE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00" name="Freeform 236" descr="70%">
                  <a:extLst>
                    <a:ext uri="{FF2B5EF4-FFF2-40B4-BE49-F238E27FC236}">
                      <a16:creationId xmlns:a16="http://schemas.microsoft.com/office/drawing/2014/main" id="{B0818416-D9C5-4516-BAB3-444EA0F52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701" name="Oval 237">
              <a:extLst>
                <a:ext uri="{FF2B5EF4-FFF2-40B4-BE49-F238E27FC236}">
                  <a16:creationId xmlns:a16="http://schemas.microsoft.com/office/drawing/2014/main" id="{23846B66-21D9-433B-8570-C916C335A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2" name="Oval 238">
              <a:extLst>
                <a:ext uri="{FF2B5EF4-FFF2-40B4-BE49-F238E27FC236}">
                  <a16:creationId xmlns:a16="http://schemas.microsoft.com/office/drawing/2014/main" id="{1A1D1565-8C52-4EF9-A489-81515CA73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703" name="Group 239">
              <a:extLst>
                <a:ext uri="{FF2B5EF4-FFF2-40B4-BE49-F238E27FC236}">
                  <a16:creationId xmlns:a16="http://schemas.microsoft.com/office/drawing/2014/main" id="{D0D54411-6839-4DF2-AD53-D8D46E9D3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617"/>
              <a:ext cx="170" cy="272"/>
              <a:chOff x="2919" y="981"/>
              <a:chExt cx="170" cy="272"/>
            </a:xfrm>
          </p:grpSpPr>
          <p:sp>
            <p:nvSpPr>
              <p:cNvPr id="62704" name="Freeform 240">
                <a:extLst>
                  <a:ext uri="{FF2B5EF4-FFF2-40B4-BE49-F238E27FC236}">
                    <a16:creationId xmlns:a16="http://schemas.microsoft.com/office/drawing/2014/main" id="{45DF6952-5199-4C80-8A6C-2378A6A85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5" name="Freeform 241">
                <a:extLst>
                  <a:ext uri="{FF2B5EF4-FFF2-40B4-BE49-F238E27FC236}">
                    <a16:creationId xmlns:a16="http://schemas.microsoft.com/office/drawing/2014/main" id="{7DBD8B24-716D-489C-9F4D-3CCCD1ADB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6" name="Freeform 242">
                <a:extLst>
                  <a:ext uri="{FF2B5EF4-FFF2-40B4-BE49-F238E27FC236}">
                    <a16:creationId xmlns:a16="http://schemas.microsoft.com/office/drawing/2014/main" id="{C9D87F1B-C059-4F09-9110-90D60689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7" name="Freeform 243">
                <a:extLst>
                  <a:ext uri="{FF2B5EF4-FFF2-40B4-BE49-F238E27FC236}">
                    <a16:creationId xmlns:a16="http://schemas.microsoft.com/office/drawing/2014/main" id="{41DB18C3-1BF7-4CE5-8A56-1D3D0594D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8" name="Freeform 244">
                <a:extLst>
                  <a:ext uri="{FF2B5EF4-FFF2-40B4-BE49-F238E27FC236}">
                    <a16:creationId xmlns:a16="http://schemas.microsoft.com/office/drawing/2014/main" id="{5747F435-5FDD-43F9-89CE-2FA71A61A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9" name="Freeform 245">
                <a:extLst>
                  <a:ext uri="{FF2B5EF4-FFF2-40B4-BE49-F238E27FC236}">
                    <a16:creationId xmlns:a16="http://schemas.microsoft.com/office/drawing/2014/main" id="{49E6F732-1A17-4073-9D73-6F2D8AA69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710" name="Group 246">
              <a:extLst>
                <a:ext uri="{FF2B5EF4-FFF2-40B4-BE49-F238E27FC236}">
                  <a16:creationId xmlns:a16="http://schemas.microsoft.com/office/drawing/2014/main" id="{8E0DC28B-E079-4CBC-A647-3E72D4964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" y="617"/>
              <a:ext cx="170" cy="272"/>
              <a:chOff x="2919" y="981"/>
              <a:chExt cx="170" cy="272"/>
            </a:xfrm>
          </p:grpSpPr>
          <p:sp>
            <p:nvSpPr>
              <p:cNvPr id="62711" name="Freeform 247">
                <a:extLst>
                  <a:ext uri="{FF2B5EF4-FFF2-40B4-BE49-F238E27FC236}">
                    <a16:creationId xmlns:a16="http://schemas.microsoft.com/office/drawing/2014/main" id="{752E884D-CF60-40E9-B88B-DE93587F7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2" name="Freeform 248">
                <a:extLst>
                  <a:ext uri="{FF2B5EF4-FFF2-40B4-BE49-F238E27FC236}">
                    <a16:creationId xmlns:a16="http://schemas.microsoft.com/office/drawing/2014/main" id="{08DB3B08-D87C-4862-A097-4FD8FF95E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3" name="Freeform 249">
                <a:extLst>
                  <a:ext uri="{FF2B5EF4-FFF2-40B4-BE49-F238E27FC236}">
                    <a16:creationId xmlns:a16="http://schemas.microsoft.com/office/drawing/2014/main" id="{900CAB3E-4990-4C96-B363-1D6152B8C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4" name="Freeform 250">
                <a:extLst>
                  <a:ext uri="{FF2B5EF4-FFF2-40B4-BE49-F238E27FC236}">
                    <a16:creationId xmlns:a16="http://schemas.microsoft.com/office/drawing/2014/main" id="{714E2767-1339-4623-A934-7A331F799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5" name="Freeform 251">
                <a:extLst>
                  <a:ext uri="{FF2B5EF4-FFF2-40B4-BE49-F238E27FC236}">
                    <a16:creationId xmlns:a16="http://schemas.microsoft.com/office/drawing/2014/main" id="{65FAB5EA-A51F-4243-A7D1-21B6A352A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6" name="Freeform 252">
                <a:extLst>
                  <a:ext uri="{FF2B5EF4-FFF2-40B4-BE49-F238E27FC236}">
                    <a16:creationId xmlns:a16="http://schemas.microsoft.com/office/drawing/2014/main" id="{610268C6-E219-4661-BBC9-256F499D2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732" name="Freeform 268">
              <a:extLst>
                <a:ext uri="{FF2B5EF4-FFF2-40B4-BE49-F238E27FC236}">
                  <a16:creationId xmlns:a16="http://schemas.microsoft.com/office/drawing/2014/main" id="{C5D8DE20-DA91-4CB4-A5B7-7F1656D34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61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4" name="Freeform 270">
              <a:extLst>
                <a:ext uri="{FF2B5EF4-FFF2-40B4-BE49-F238E27FC236}">
                  <a16:creationId xmlns:a16="http://schemas.microsoft.com/office/drawing/2014/main" id="{52544DEC-DCDF-438B-A267-ABF334359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85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5" name="Freeform 271">
              <a:extLst>
                <a:ext uri="{FF2B5EF4-FFF2-40B4-BE49-F238E27FC236}">
                  <a16:creationId xmlns:a16="http://schemas.microsoft.com/office/drawing/2014/main" id="{44279E47-C721-4FC8-8742-DD33F6A23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6" name="Freeform 272">
              <a:extLst>
                <a:ext uri="{FF2B5EF4-FFF2-40B4-BE49-F238E27FC236}">
                  <a16:creationId xmlns:a16="http://schemas.microsoft.com/office/drawing/2014/main" id="{FC723C3B-86DF-4DF0-8BF5-6D79F0221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7" name="Freeform 273">
              <a:extLst>
                <a:ext uri="{FF2B5EF4-FFF2-40B4-BE49-F238E27FC236}">
                  <a16:creationId xmlns:a16="http://schemas.microsoft.com/office/drawing/2014/main" id="{32ECA5E9-30E6-4BBF-8DAB-9DACB82E1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8" name="Freeform 274">
              <a:extLst>
                <a:ext uri="{FF2B5EF4-FFF2-40B4-BE49-F238E27FC236}">
                  <a16:creationId xmlns:a16="http://schemas.microsoft.com/office/drawing/2014/main" id="{91A9E823-F0DE-46C8-8E4D-382555E6C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0" name="Group 2156">
            <a:extLst>
              <a:ext uri="{FF2B5EF4-FFF2-40B4-BE49-F238E27FC236}">
                <a16:creationId xmlns:a16="http://schemas.microsoft.com/office/drawing/2014/main" id="{A292B4A3-B6F6-4BDA-A1F2-99A7AB728B8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700213"/>
            <a:ext cx="1655763" cy="720725"/>
            <a:chOff x="262" y="1071"/>
            <a:chExt cx="1043" cy="454"/>
          </a:xfrm>
        </p:grpSpPr>
        <p:sp>
          <p:nvSpPr>
            <p:cNvPr id="62466" name="AutoShape 2">
              <a:extLst>
                <a:ext uri="{FF2B5EF4-FFF2-40B4-BE49-F238E27FC236}">
                  <a16:creationId xmlns:a16="http://schemas.microsoft.com/office/drawing/2014/main" id="{3767259C-AD23-4E2A-8DE0-2B1D487BD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7" name="Rectangle 3">
              <a:extLst>
                <a:ext uri="{FF2B5EF4-FFF2-40B4-BE49-F238E27FC236}">
                  <a16:creationId xmlns:a16="http://schemas.microsoft.com/office/drawing/2014/main" id="{42757CA7-7574-471E-B3CD-F4C5B1A80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68" name="Group 4">
              <a:extLst>
                <a:ext uri="{FF2B5EF4-FFF2-40B4-BE49-F238E27FC236}">
                  <a16:creationId xmlns:a16="http://schemas.microsoft.com/office/drawing/2014/main" id="{6E7837D5-EABE-4C04-9408-373E614481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1162"/>
              <a:ext cx="851" cy="272"/>
              <a:chOff x="352" y="1162"/>
              <a:chExt cx="851" cy="272"/>
            </a:xfrm>
          </p:grpSpPr>
          <p:grpSp>
            <p:nvGrpSpPr>
              <p:cNvPr id="62469" name="Group 5">
                <a:extLst>
                  <a:ext uri="{FF2B5EF4-FFF2-40B4-BE49-F238E27FC236}">
                    <a16:creationId xmlns:a16="http://schemas.microsoft.com/office/drawing/2014/main" id="{FE16C161-F9DC-4A22-8C1C-6F397628B5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470" name="Freeform 6" descr="70%">
                  <a:extLst>
                    <a:ext uri="{FF2B5EF4-FFF2-40B4-BE49-F238E27FC236}">
                      <a16:creationId xmlns:a16="http://schemas.microsoft.com/office/drawing/2014/main" id="{B91B488C-3D84-4A7A-A0B2-941799D48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1" name="Freeform 7" descr="70%">
                  <a:extLst>
                    <a:ext uri="{FF2B5EF4-FFF2-40B4-BE49-F238E27FC236}">
                      <a16:creationId xmlns:a16="http://schemas.microsoft.com/office/drawing/2014/main" id="{98409B1F-BC95-461C-BD5E-F169936AAE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2" name="Freeform 8" descr="70%">
                  <a:extLst>
                    <a:ext uri="{FF2B5EF4-FFF2-40B4-BE49-F238E27FC236}">
                      <a16:creationId xmlns:a16="http://schemas.microsoft.com/office/drawing/2014/main" id="{569BFB4A-9628-43AF-B365-6707FBF7A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3" name="Freeform 9" descr="70%">
                  <a:extLst>
                    <a:ext uri="{FF2B5EF4-FFF2-40B4-BE49-F238E27FC236}">
                      <a16:creationId xmlns:a16="http://schemas.microsoft.com/office/drawing/2014/main" id="{006B6A32-F915-426D-AFD4-3230167482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4" name="Freeform 10" descr="70%">
                  <a:extLst>
                    <a:ext uri="{FF2B5EF4-FFF2-40B4-BE49-F238E27FC236}">
                      <a16:creationId xmlns:a16="http://schemas.microsoft.com/office/drawing/2014/main" id="{C0258064-42C7-4E03-99D5-3CE3E0039B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5" name="Freeform 11" descr="70%">
                  <a:extLst>
                    <a:ext uri="{FF2B5EF4-FFF2-40B4-BE49-F238E27FC236}">
                      <a16:creationId xmlns:a16="http://schemas.microsoft.com/office/drawing/2014/main" id="{B76840DD-07E9-4C74-BB7F-945F1588C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6" name="Freeform 12" descr="70%">
                  <a:extLst>
                    <a:ext uri="{FF2B5EF4-FFF2-40B4-BE49-F238E27FC236}">
                      <a16:creationId xmlns:a16="http://schemas.microsoft.com/office/drawing/2014/main" id="{61DFF18F-0D2E-4332-A263-B9FF54DDF9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77" name="Group 13">
                <a:extLst>
                  <a:ext uri="{FF2B5EF4-FFF2-40B4-BE49-F238E27FC236}">
                    <a16:creationId xmlns:a16="http://schemas.microsoft.com/office/drawing/2014/main" id="{82796889-6550-4D8E-9E77-916709232B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478" name="Freeform 14" descr="70%">
                  <a:extLst>
                    <a:ext uri="{FF2B5EF4-FFF2-40B4-BE49-F238E27FC236}">
                      <a16:creationId xmlns:a16="http://schemas.microsoft.com/office/drawing/2014/main" id="{042F8968-1222-4A0A-80EB-7F5A0D1AB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79" name="Freeform 15" descr="70%">
                  <a:extLst>
                    <a:ext uri="{FF2B5EF4-FFF2-40B4-BE49-F238E27FC236}">
                      <a16:creationId xmlns:a16="http://schemas.microsoft.com/office/drawing/2014/main" id="{1AEE329B-3DE6-4F62-94E9-20A8AD32F8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0" name="Freeform 16" descr="70%">
                  <a:extLst>
                    <a:ext uri="{FF2B5EF4-FFF2-40B4-BE49-F238E27FC236}">
                      <a16:creationId xmlns:a16="http://schemas.microsoft.com/office/drawing/2014/main" id="{9110DC1E-F9FB-48D9-ABF2-1563E344D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1" name="Freeform 17" descr="70%">
                  <a:extLst>
                    <a:ext uri="{FF2B5EF4-FFF2-40B4-BE49-F238E27FC236}">
                      <a16:creationId xmlns:a16="http://schemas.microsoft.com/office/drawing/2014/main" id="{0718F764-AD36-4E9B-87D3-CC8FF2CF8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2" name="Freeform 18" descr="70%">
                  <a:extLst>
                    <a:ext uri="{FF2B5EF4-FFF2-40B4-BE49-F238E27FC236}">
                      <a16:creationId xmlns:a16="http://schemas.microsoft.com/office/drawing/2014/main" id="{F792F26D-FC0E-4532-996A-6BCC0F884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3" name="Freeform 19" descr="70%">
                  <a:extLst>
                    <a:ext uri="{FF2B5EF4-FFF2-40B4-BE49-F238E27FC236}">
                      <a16:creationId xmlns:a16="http://schemas.microsoft.com/office/drawing/2014/main" id="{0F7155D1-A049-4AA5-AC99-3BB518C96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4" name="Freeform 20" descr="70%">
                  <a:extLst>
                    <a:ext uri="{FF2B5EF4-FFF2-40B4-BE49-F238E27FC236}">
                      <a16:creationId xmlns:a16="http://schemas.microsoft.com/office/drawing/2014/main" id="{CA4C764B-16CA-4BC3-A5CE-CCD452645A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85" name="Group 21">
                <a:extLst>
                  <a:ext uri="{FF2B5EF4-FFF2-40B4-BE49-F238E27FC236}">
                    <a16:creationId xmlns:a16="http://schemas.microsoft.com/office/drawing/2014/main" id="{4667704F-A7E9-4915-A224-79118B2690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486" name="Freeform 22" descr="70%">
                  <a:extLst>
                    <a:ext uri="{FF2B5EF4-FFF2-40B4-BE49-F238E27FC236}">
                      <a16:creationId xmlns:a16="http://schemas.microsoft.com/office/drawing/2014/main" id="{C8008D3A-CF4A-4662-A100-95781B949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7" name="Freeform 23" descr="70%">
                  <a:extLst>
                    <a:ext uri="{FF2B5EF4-FFF2-40B4-BE49-F238E27FC236}">
                      <a16:creationId xmlns:a16="http://schemas.microsoft.com/office/drawing/2014/main" id="{911EEC9A-6C97-429F-8D89-C6DE7C591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8" name="Freeform 24" descr="70%">
                  <a:extLst>
                    <a:ext uri="{FF2B5EF4-FFF2-40B4-BE49-F238E27FC236}">
                      <a16:creationId xmlns:a16="http://schemas.microsoft.com/office/drawing/2014/main" id="{7A80D4F0-C1EE-48DA-8063-03592FDE50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9" name="Freeform 25" descr="70%">
                  <a:extLst>
                    <a:ext uri="{FF2B5EF4-FFF2-40B4-BE49-F238E27FC236}">
                      <a16:creationId xmlns:a16="http://schemas.microsoft.com/office/drawing/2014/main" id="{1EE2E3EB-216B-4C3D-B6F6-01A2B63A5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0" name="Freeform 26" descr="70%">
                  <a:extLst>
                    <a:ext uri="{FF2B5EF4-FFF2-40B4-BE49-F238E27FC236}">
                      <a16:creationId xmlns:a16="http://schemas.microsoft.com/office/drawing/2014/main" id="{82583740-003A-41F5-8124-E1DC2E579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1" name="Freeform 27" descr="70%">
                  <a:extLst>
                    <a:ext uri="{FF2B5EF4-FFF2-40B4-BE49-F238E27FC236}">
                      <a16:creationId xmlns:a16="http://schemas.microsoft.com/office/drawing/2014/main" id="{5D3B7CC0-7314-4B99-BCB2-22A70D60E1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2" name="Freeform 28" descr="70%">
                  <a:extLst>
                    <a:ext uri="{FF2B5EF4-FFF2-40B4-BE49-F238E27FC236}">
                      <a16:creationId xmlns:a16="http://schemas.microsoft.com/office/drawing/2014/main" id="{3FFE2B49-66EC-4DAC-9EB3-A474008E68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93" name="Group 29">
                <a:extLst>
                  <a:ext uri="{FF2B5EF4-FFF2-40B4-BE49-F238E27FC236}">
                    <a16:creationId xmlns:a16="http://schemas.microsoft.com/office/drawing/2014/main" id="{888D325C-67E4-4C94-8B78-5BCB11C758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494" name="Freeform 30" descr="70%">
                  <a:extLst>
                    <a:ext uri="{FF2B5EF4-FFF2-40B4-BE49-F238E27FC236}">
                      <a16:creationId xmlns:a16="http://schemas.microsoft.com/office/drawing/2014/main" id="{E2288E91-715D-4893-A73E-9CA0B540AE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5" name="Freeform 31" descr="70%">
                  <a:extLst>
                    <a:ext uri="{FF2B5EF4-FFF2-40B4-BE49-F238E27FC236}">
                      <a16:creationId xmlns:a16="http://schemas.microsoft.com/office/drawing/2014/main" id="{A88894A1-FB5F-4230-AC15-FD78C5DA48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6" name="Freeform 32" descr="70%">
                  <a:extLst>
                    <a:ext uri="{FF2B5EF4-FFF2-40B4-BE49-F238E27FC236}">
                      <a16:creationId xmlns:a16="http://schemas.microsoft.com/office/drawing/2014/main" id="{74FDFFE9-3AC6-47DA-B5FA-6F696AFBF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7" name="Freeform 33" descr="70%">
                  <a:extLst>
                    <a:ext uri="{FF2B5EF4-FFF2-40B4-BE49-F238E27FC236}">
                      <a16:creationId xmlns:a16="http://schemas.microsoft.com/office/drawing/2014/main" id="{544DA775-3237-44AD-BB4F-06C3A989C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8" name="Freeform 34" descr="70%">
                  <a:extLst>
                    <a:ext uri="{FF2B5EF4-FFF2-40B4-BE49-F238E27FC236}">
                      <a16:creationId xmlns:a16="http://schemas.microsoft.com/office/drawing/2014/main" id="{F9F63C49-9620-4C67-8EA7-9D2A7AA3C3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9" name="Freeform 35" descr="70%">
                  <a:extLst>
                    <a:ext uri="{FF2B5EF4-FFF2-40B4-BE49-F238E27FC236}">
                      <a16:creationId xmlns:a16="http://schemas.microsoft.com/office/drawing/2014/main" id="{52913A98-C56D-4C37-8D3B-59E355A8B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00" name="Freeform 36" descr="70%">
                  <a:extLst>
                    <a:ext uri="{FF2B5EF4-FFF2-40B4-BE49-F238E27FC236}">
                      <a16:creationId xmlns:a16="http://schemas.microsoft.com/office/drawing/2014/main" id="{CCE7296F-28D4-4A91-B3B5-7C13B105C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501" name="Oval 37">
              <a:extLst>
                <a:ext uri="{FF2B5EF4-FFF2-40B4-BE49-F238E27FC236}">
                  <a16:creationId xmlns:a16="http://schemas.microsoft.com/office/drawing/2014/main" id="{935234ED-68A2-4E0A-B254-A045E573F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2" name="Oval 38">
              <a:extLst>
                <a:ext uri="{FF2B5EF4-FFF2-40B4-BE49-F238E27FC236}">
                  <a16:creationId xmlns:a16="http://schemas.microsoft.com/office/drawing/2014/main" id="{DF3F3ED8-7D1F-4935-A17D-0C3C331D6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503" name="Group 39">
              <a:extLst>
                <a:ext uri="{FF2B5EF4-FFF2-40B4-BE49-F238E27FC236}">
                  <a16:creationId xmlns:a16="http://schemas.microsoft.com/office/drawing/2014/main" id="{42B7CFA2-3B45-4DE0-8552-0574368882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162"/>
              <a:ext cx="170" cy="272"/>
              <a:chOff x="2919" y="981"/>
              <a:chExt cx="170" cy="272"/>
            </a:xfrm>
          </p:grpSpPr>
          <p:sp>
            <p:nvSpPr>
              <p:cNvPr id="62504" name="Freeform 40">
                <a:extLst>
                  <a:ext uri="{FF2B5EF4-FFF2-40B4-BE49-F238E27FC236}">
                    <a16:creationId xmlns:a16="http://schemas.microsoft.com/office/drawing/2014/main" id="{58DF4D3C-9FA2-4047-9593-412444DCE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05" name="Freeform 41">
                <a:extLst>
                  <a:ext uri="{FF2B5EF4-FFF2-40B4-BE49-F238E27FC236}">
                    <a16:creationId xmlns:a16="http://schemas.microsoft.com/office/drawing/2014/main" id="{376F7647-D097-408B-9D50-8E400ED24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06" name="Freeform 42">
                <a:extLst>
                  <a:ext uri="{FF2B5EF4-FFF2-40B4-BE49-F238E27FC236}">
                    <a16:creationId xmlns:a16="http://schemas.microsoft.com/office/drawing/2014/main" id="{E8E1F809-E769-41C1-A649-321F884E7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07" name="Freeform 43">
                <a:extLst>
                  <a:ext uri="{FF2B5EF4-FFF2-40B4-BE49-F238E27FC236}">
                    <a16:creationId xmlns:a16="http://schemas.microsoft.com/office/drawing/2014/main" id="{1A66ABE2-4A72-40A2-BB21-1803B5336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08" name="Freeform 44">
                <a:extLst>
                  <a:ext uri="{FF2B5EF4-FFF2-40B4-BE49-F238E27FC236}">
                    <a16:creationId xmlns:a16="http://schemas.microsoft.com/office/drawing/2014/main" id="{7DE9392D-3B99-4A87-9DC5-5599D89CD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09" name="Freeform 45">
                <a:extLst>
                  <a:ext uri="{FF2B5EF4-FFF2-40B4-BE49-F238E27FC236}">
                    <a16:creationId xmlns:a16="http://schemas.microsoft.com/office/drawing/2014/main" id="{2BDD5E07-088C-420E-9283-E784DA0D8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717" name="Group 253">
              <a:extLst>
                <a:ext uri="{FF2B5EF4-FFF2-40B4-BE49-F238E27FC236}">
                  <a16:creationId xmlns:a16="http://schemas.microsoft.com/office/drawing/2014/main" id="{7E753DC9-307C-4DDB-B18D-3BC7E8D48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" y="1162"/>
              <a:ext cx="150" cy="272"/>
              <a:chOff x="2051" y="1162"/>
              <a:chExt cx="150" cy="272"/>
            </a:xfrm>
          </p:grpSpPr>
          <p:sp>
            <p:nvSpPr>
              <p:cNvPr id="62718" name="Freeform 254">
                <a:extLst>
                  <a:ext uri="{FF2B5EF4-FFF2-40B4-BE49-F238E27FC236}">
                    <a16:creationId xmlns:a16="http://schemas.microsoft.com/office/drawing/2014/main" id="{71AD1120-07D9-4B12-86E0-CA60B9F51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9" name="Freeform 255">
                <a:extLst>
                  <a:ext uri="{FF2B5EF4-FFF2-40B4-BE49-F238E27FC236}">
                    <a16:creationId xmlns:a16="http://schemas.microsoft.com/office/drawing/2014/main" id="{AAC9B598-C185-4A35-9F70-37003A95E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20" name="Freeform 256">
                <a:extLst>
                  <a:ext uri="{FF2B5EF4-FFF2-40B4-BE49-F238E27FC236}">
                    <a16:creationId xmlns:a16="http://schemas.microsoft.com/office/drawing/2014/main" id="{5A44F4EE-D11F-4354-8462-1E229A498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21" name="Freeform 257">
                <a:extLst>
                  <a:ext uri="{FF2B5EF4-FFF2-40B4-BE49-F238E27FC236}">
                    <a16:creationId xmlns:a16="http://schemas.microsoft.com/office/drawing/2014/main" id="{1042D135-5AE8-484E-B64E-0FA3734F1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22" name="Freeform 258">
                <a:extLst>
                  <a:ext uri="{FF2B5EF4-FFF2-40B4-BE49-F238E27FC236}">
                    <a16:creationId xmlns:a16="http://schemas.microsoft.com/office/drawing/2014/main" id="{73D1DAAA-2653-4A1F-A220-01F105C1F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748" name="Freeform 284">
              <a:extLst>
                <a:ext uri="{FF2B5EF4-FFF2-40B4-BE49-F238E27FC236}">
                  <a16:creationId xmlns:a16="http://schemas.microsoft.com/office/drawing/2014/main" id="{51091DEB-ED88-4467-B999-7D9F8BA81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11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0" name="Freeform 286">
              <a:extLst>
                <a:ext uri="{FF2B5EF4-FFF2-40B4-BE49-F238E27FC236}">
                  <a16:creationId xmlns:a16="http://schemas.microsoft.com/office/drawing/2014/main" id="{7C3FB94B-5917-4785-B268-3B11CD3FA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14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1" name="Freeform 287">
              <a:extLst>
                <a:ext uri="{FF2B5EF4-FFF2-40B4-BE49-F238E27FC236}">
                  <a16:creationId xmlns:a16="http://schemas.microsoft.com/office/drawing/2014/main" id="{939081D0-E5DA-4A71-BE6F-34638F29C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2" name="Freeform 288">
              <a:extLst>
                <a:ext uri="{FF2B5EF4-FFF2-40B4-BE49-F238E27FC236}">
                  <a16:creationId xmlns:a16="http://schemas.microsoft.com/office/drawing/2014/main" id="{E03623A7-FB30-44EE-BB8B-494CAB1CE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3" name="Freeform 289">
              <a:extLst>
                <a:ext uri="{FF2B5EF4-FFF2-40B4-BE49-F238E27FC236}">
                  <a16:creationId xmlns:a16="http://schemas.microsoft.com/office/drawing/2014/main" id="{0AA0CB2B-B362-42F0-A542-2CFFFFEA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4" name="Freeform 290">
              <a:extLst>
                <a:ext uri="{FF2B5EF4-FFF2-40B4-BE49-F238E27FC236}">
                  <a16:creationId xmlns:a16="http://schemas.microsoft.com/office/drawing/2014/main" id="{B8CDB469-CEB6-4287-9B48-A718B1FBA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0" name="Group 2166">
            <a:extLst>
              <a:ext uri="{FF2B5EF4-FFF2-40B4-BE49-F238E27FC236}">
                <a16:creationId xmlns:a16="http://schemas.microsoft.com/office/drawing/2014/main" id="{360E221B-A524-4A4A-B762-1A61D28AC9C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5025"/>
            <a:ext cx="1655763" cy="720725"/>
            <a:chOff x="1442" y="526"/>
            <a:chExt cx="1043" cy="454"/>
          </a:xfrm>
        </p:grpSpPr>
        <p:sp>
          <p:nvSpPr>
            <p:cNvPr id="62799" name="AutoShape 335">
              <a:extLst>
                <a:ext uri="{FF2B5EF4-FFF2-40B4-BE49-F238E27FC236}">
                  <a16:creationId xmlns:a16="http://schemas.microsoft.com/office/drawing/2014/main" id="{215798C5-B85C-4E84-BA91-91D4335D8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0" name="Rectangle 336">
              <a:extLst>
                <a:ext uri="{FF2B5EF4-FFF2-40B4-BE49-F238E27FC236}">
                  <a16:creationId xmlns:a16="http://schemas.microsoft.com/office/drawing/2014/main" id="{5887F421-5B5F-40DF-B7AF-211DC2DAF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801" name="Group 337">
              <a:extLst>
                <a:ext uri="{FF2B5EF4-FFF2-40B4-BE49-F238E27FC236}">
                  <a16:creationId xmlns:a16="http://schemas.microsoft.com/office/drawing/2014/main" id="{06A10C33-095F-4829-9064-A1B6DA1A66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617"/>
              <a:ext cx="851" cy="272"/>
              <a:chOff x="352" y="1162"/>
              <a:chExt cx="851" cy="272"/>
            </a:xfrm>
          </p:grpSpPr>
          <p:grpSp>
            <p:nvGrpSpPr>
              <p:cNvPr id="62802" name="Group 338">
                <a:extLst>
                  <a:ext uri="{FF2B5EF4-FFF2-40B4-BE49-F238E27FC236}">
                    <a16:creationId xmlns:a16="http://schemas.microsoft.com/office/drawing/2014/main" id="{9572A72B-A401-4288-BD3A-FC7FCC6176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803" name="Freeform 339" descr="70%">
                  <a:extLst>
                    <a:ext uri="{FF2B5EF4-FFF2-40B4-BE49-F238E27FC236}">
                      <a16:creationId xmlns:a16="http://schemas.microsoft.com/office/drawing/2014/main" id="{FFD690D6-9752-428D-A3D6-9B9EF8659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4" name="Freeform 340" descr="70%">
                  <a:extLst>
                    <a:ext uri="{FF2B5EF4-FFF2-40B4-BE49-F238E27FC236}">
                      <a16:creationId xmlns:a16="http://schemas.microsoft.com/office/drawing/2014/main" id="{CE266CF7-DC9D-4567-9087-77D5EA46B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5" name="Freeform 341" descr="70%">
                  <a:extLst>
                    <a:ext uri="{FF2B5EF4-FFF2-40B4-BE49-F238E27FC236}">
                      <a16:creationId xmlns:a16="http://schemas.microsoft.com/office/drawing/2014/main" id="{353B873C-42E7-4AF8-980F-FCD859081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6" name="Freeform 342" descr="70%">
                  <a:extLst>
                    <a:ext uri="{FF2B5EF4-FFF2-40B4-BE49-F238E27FC236}">
                      <a16:creationId xmlns:a16="http://schemas.microsoft.com/office/drawing/2014/main" id="{B2463663-C09E-4C98-8522-69569787B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7" name="Freeform 343" descr="70%">
                  <a:extLst>
                    <a:ext uri="{FF2B5EF4-FFF2-40B4-BE49-F238E27FC236}">
                      <a16:creationId xmlns:a16="http://schemas.microsoft.com/office/drawing/2014/main" id="{B0882C6F-85B3-4F08-B41F-B19477DDBB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8" name="Freeform 344" descr="70%">
                  <a:extLst>
                    <a:ext uri="{FF2B5EF4-FFF2-40B4-BE49-F238E27FC236}">
                      <a16:creationId xmlns:a16="http://schemas.microsoft.com/office/drawing/2014/main" id="{3DF3DF33-8B64-4762-80BC-B75116324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09" name="Freeform 345" descr="70%">
                  <a:extLst>
                    <a:ext uri="{FF2B5EF4-FFF2-40B4-BE49-F238E27FC236}">
                      <a16:creationId xmlns:a16="http://schemas.microsoft.com/office/drawing/2014/main" id="{63CCA01C-6E10-4402-B87B-AA75A11DB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810" name="Group 346">
                <a:extLst>
                  <a:ext uri="{FF2B5EF4-FFF2-40B4-BE49-F238E27FC236}">
                    <a16:creationId xmlns:a16="http://schemas.microsoft.com/office/drawing/2014/main" id="{7CA8520A-9C4D-40C4-8E39-F34C4158B2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811" name="Freeform 347" descr="70%">
                  <a:extLst>
                    <a:ext uri="{FF2B5EF4-FFF2-40B4-BE49-F238E27FC236}">
                      <a16:creationId xmlns:a16="http://schemas.microsoft.com/office/drawing/2014/main" id="{7C67E65E-64CC-471B-A2B8-BDF82F3D7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2" name="Freeform 348" descr="70%">
                  <a:extLst>
                    <a:ext uri="{FF2B5EF4-FFF2-40B4-BE49-F238E27FC236}">
                      <a16:creationId xmlns:a16="http://schemas.microsoft.com/office/drawing/2014/main" id="{30C24FA9-B782-46C2-AD24-ABC6337E8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3" name="Freeform 349" descr="70%">
                  <a:extLst>
                    <a:ext uri="{FF2B5EF4-FFF2-40B4-BE49-F238E27FC236}">
                      <a16:creationId xmlns:a16="http://schemas.microsoft.com/office/drawing/2014/main" id="{E428831F-2DD4-4589-9C7E-D17C51E4B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4" name="Freeform 350" descr="70%">
                  <a:extLst>
                    <a:ext uri="{FF2B5EF4-FFF2-40B4-BE49-F238E27FC236}">
                      <a16:creationId xmlns:a16="http://schemas.microsoft.com/office/drawing/2014/main" id="{7E587008-0597-4643-9771-7210307C86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5" name="Freeform 351" descr="70%">
                  <a:extLst>
                    <a:ext uri="{FF2B5EF4-FFF2-40B4-BE49-F238E27FC236}">
                      <a16:creationId xmlns:a16="http://schemas.microsoft.com/office/drawing/2014/main" id="{6BA32138-67A2-4B17-97DA-6247262CF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6" name="Freeform 352" descr="70%">
                  <a:extLst>
                    <a:ext uri="{FF2B5EF4-FFF2-40B4-BE49-F238E27FC236}">
                      <a16:creationId xmlns:a16="http://schemas.microsoft.com/office/drawing/2014/main" id="{5B1AC8E3-CBF4-49D5-8737-0887B3551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17" name="Freeform 353" descr="70%">
                  <a:extLst>
                    <a:ext uri="{FF2B5EF4-FFF2-40B4-BE49-F238E27FC236}">
                      <a16:creationId xmlns:a16="http://schemas.microsoft.com/office/drawing/2014/main" id="{85E40557-8C32-4CB4-9359-A2A0189E8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818" name="Group 354">
                <a:extLst>
                  <a:ext uri="{FF2B5EF4-FFF2-40B4-BE49-F238E27FC236}">
                    <a16:creationId xmlns:a16="http://schemas.microsoft.com/office/drawing/2014/main" id="{197006EF-CC21-48AA-86B5-EA5BE8D72B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819" name="Freeform 355" descr="70%">
                  <a:extLst>
                    <a:ext uri="{FF2B5EF4-FFF2-40B4-BE49-F238E27FC236}">
                      <a16:creationId xmlns:a16="http://schemas.microsoft.com/office/drawing/2014/main" id="{F06D944C-A103-451A-B722-D1C5E89A6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0" name="Freeform 356" descr="70%">
                  <a:extLst>
                    <a:ext uri="{FF2B5EF4-FFF2-40B4-BE49-F238E27FC236}">
                      <a16:creationId xmlns:a16="http://schemas.microsoft.com/office/drawing/2014/main" id="{90EE7DC3-465D-4408-8471-FBBBE8CB8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1" name="Freeform 357" descr="70%">
                  <a:extLst>
                    <a:ext uri="{FF2B5EF4-FFF2-40B4-BE49-F238E27FC236}">
                      <a16:creationId xmlns:a16="http://schemas.microsoft.com/office/drawing/2014/main" id="{4A025BCD-B160-4A39-8CEF-116FFA6294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2" name="Freeform 358" descr="70%">
                  <a:extLst>
                    <a:ext uri="{FF2B5EF4-FFF2-40B4-BE49-F238E27FC236}">
                      <a16:creationId xmlns:a16="http://schemas.microsoft.com/office/drawing/2014/main" id="{F8E3982F-8C6D-4E23-A977-ADF5C66BC4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3" name="Freeform 359" descr="70%">
                  <a:extLst>
                    <a:ext uri="{FF2B5EF4-FFF2-40B4-BE49-F238E27FC236}">
                      <a16:creationId xmlns:a16="http://schemas.microsoft.com/office/drawing/2014/main" id="{D203908B-B5E0-4BFF-A5A5-F169E966D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4" name="Freeform 360" descr="70%">
                  <a:extLst>
                    <a:ext uri="{FF2B5EF4-FFF2-40B4-BE49-F238E27FC236}">
                      <a16:creationId xmlns:a16="http://schemas.microsoft.com/office/drawing/2014/main" id="{1E6F2D53-FF23-4493-9346-A0639BC039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5" name="Freeform 361" descr="70%">
                  <a:extLst>
                    <a:ext uri="{FF2B5EF4-FFF2-40B4-BE49-F238E27FC236}">
                      <a16:creationId xmlns:a16="http://schemas.microsoft.com/office/drawing/2014/main" id="{7573C4C1-1DE9-4560-B4A8-431FA1032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826" name="Group 362">
                <a:extLst>
                  <a:ext uri="{FF2B5EF4-FFF2-40B4-BE49-F238E27FC236}">
                    <a16:creationId xmlns:a16="http://schemas.microsoft.com/office/drawing/2014/main" id="{47B7FBF9-2D0C-4C05-8841-0629FA0022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827" name="Freeform 363" descr="70%">
                  <a:extLst>
                    <a:ext uri="{FF2B5EF4-FFF2-40B4-BE49-F238E27FC236}">
                      <a16:creationId xmlns:a16="http://schemas.microsoft.com/office/drawing/2014/main" id="{24929945-9861-4492-8146-43F5DD013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8" name="Freeform 364" descr="70%">
                  <a:extLst>
                    <a:ext uri="{FF2B5EF4-FFF2-40B4-BE49-F238E27FC236}">
                      <a16:creationId xmlns:a16="http://schemas.microsoft.com/office/drawing/2014/main" id="{EF4787B8-559C-4BD3-84F8-D140268E8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29" name="Freeform 365" descr="70%">
                  <a:extLst>
                    <a:ext uri="{FF2B5EF4-FFF2-40B4-BE49-F238E27FC236}">
                      <a16:creationId xmlns:a16="http://schemas.microsoft.com/office/drawing/2014/main" id="{9B60C63F-28BC-4113-8E68-59E8451A86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30" name="Freeform 366" descr="70%">
                  <a:extLst>
                    <a:ext uri="{FF2B5EF4-FFF2-40B4-BE49-F238E27FC236}">
                      <a16:creationId xmlns:a16="http://schemas.microsoft.com/office/drawing/2014/main" id="{7C5FD44D-7878-4886-82E0-8B5F4A957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31" name="Freeform 367" descr="70%">
                  <a:extLst>
                    <a:ext uri="{FF2B5EF4-FFF2-40B4-BE49-F238E27FC236}">
                      <a16:creationId xmlns:a16="http://schemas.microsoft.com/office/drawing/2014/main" id="{5A1D4257-DD3C-4459-9C9D-B1E45F5ECB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32" name="Freeform 368" descr="70%">
                  <a:extLst>
                    <a:ext uri="{FF2B5EF4-FFF2-40B4-BE49-F238E27FC236}">
                      <a16:creationId xmlns:a16="http://schemas.microsoft.com/office/drawing/2014/main" id="{46235832-0706-4E1D-93BF-812329C6F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33" name="Freeform 369" descr="70%">
                  <a:extLst>
                    <a:ext uri="{FF2B5EF4-FFF2-40B4-BE49-F238E27FC236}">
                      <a16:creationId xmlns:a16="http://schemas.microsoft.com/office/drawing/2014/main" id="{D1E4C631-85E5-4D13-B5AF-E317B7389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834" name="Oval 370">
              <a:extLst>
                <a:ext uri="{FF2B5EF4-FFF2-40B4-BE49-F238E27FC236}">
                  <a16:creationId xmlns:a16="http://schemas.microsoft.com/office/drawing/2014/main" id="{6C5884EA-1F93-4439-922A-E34F58F52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5" name="Oval 371">
              <a:extLst>
                <a:ext uri="{FF2B5EF4-FFF2-40B4-BE49-F238E27FC236}">
                  <a16:creationId xmlns:a16="http://schemas.microsoft.com/office/drawing/2014/main" id="{EBDD2988-95E6-418E-80BB-E6066A894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836" name="Group 372">
              <a:extLst>
                <a:ext uri="{FF2B5EF4-FFF2-40B4-BE49-F238E27FC236}">
                  <a16:creationId xmlns:a16="http://schemas.microsoft.com/office/drawing/2014/main" id="{38D175F0-21BA-4BDC-9A62-D7F1BD44A2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617"/>
              <a:ext cx="170" cy="272"/>
              <a:chOff x="2919" y="981"/>
              <a:chExt cx="170" cy="272"/>
            </a:xfrm>
          </p:grpSpPr>
          <p:sp>
            <p:nvSpPr>
              <p:cNvPr id="62837" name="Freeform 373">
                <a:extLst>
                  <a:ext uri="{FF2B5EF4-FFF2-40B4-BE49-F238E27FC236}">
                    <a16:creationId xmlns:a16="http://schemas.microsoft.com/office/drawing/2014/main" id="{4B8AE919-D7FB-4739-915E-AB7DDF7D3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38" name="Freeform 374">
                <a:extLst>
                  <a:ext uri="{FF2B5EF4-FFF2-40B4-BE49-F238E27FC236}">
                    <a16:creationId xmlns:a16="http://schemas.microsoft.com/office/drawing/2014/main" id="{E92AAD96-7A16-4200-895B-5B5B5044E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39" name="Freeform 375">
                <a:extLst>
                  <a:ext uri="{FF2B5EF4-FFF2-40B4-BE49-F238E27FC236}">
                    <a16:creationId xmlns:a16="http://schemas.microsoft.com/office/drawing/2014/main" id="{53AC49E6-BE6E-489D-B4A3-93353E42D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0" name="Freeform 376">
                <a:extLst>
                  <a:ext uri="{FF2B5EF4-FFF2-40B4-BE49-F238E27FC236}">
                    <a16:creationId xmlns:a16="http://schemas.microsoft.com/office/drawing/2014/main" id="{6526082C-4713-4677-B390-E9CCE48D9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1" name="Freeform 377">
                <a:extLst>
                  <a:ext uri="{FF2B5EF4-FFF2-40B4-BE49-F238E27FC236}">
                    <a16:creationId xmlns:a16="http://schemas.microsoft.com/office/drawing/2014/main" id="{DA260984-6608-44FB-BCB8-095F73DFC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2" name="Freeform 378">
                <a:extLst>
                  <a:ext uri="{FF2B5EF4-FFF2-40B4-BE49-F238E27FC236}">
                    <a16:creationId xmlns:a16="http://schemas.microsoft.com/office/drawing/2014/main" id="{28961057-333F-4A94-8554-46ECAAF30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843" name="Group 379">
              <a:extLst>
                <a:ext uri="{FF2B5EF4-FFF2-40B4-BE49-F238E27FC236}">
                  <a16:creationId xmlns:a16="http://schemas.microsoft.com/office/drawing/2014/main" id="{8B97D66D-501C-460B-9947-43489EB6CB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617"/>
              <a:ext cx="170" cy="272"/>
              <a:chOff x="2919" y="981"/>
              <a:chExt cx="170" cy="272"/>
            </a:xfrm>
          </p:grpSpPr>
          <p:sp>
            <p:nvSpPr>
              <p:cNvPr id="62844" name="Freeform 380">
                <a:extLst>
                  <a:ext uri="{FF2B5EF4-FFF2-40B4-BE49-F238E27FC236}">
                    <a16:creationId xmlns:a16="http://schemas.microsoft.com/office/drawing/2014/main" id="{DADB6CD0-05DD-4106-A347-853A2C1CB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5" name="Freeform 381">
                <a:extLst>
                  <a:ext uri="{FF2B5EF4-FFF2-40B4-BE49-F238E27FC236}">
                    <a16:creationId xmlns:a16="http://schemas.microsoft.com/office/drawing/2014/main" id="{CA752E94-E1F3-4755-A05B-78C9BAB4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6" name="Freeform 382">
                <a:extLst>
                  <a:ext uri="{FF2B5EF4-FFF2-40B4-BE49-F238E27FC236}">
                    <a16:creationId xmlns:a16="http://schemas.microsoft.com/office/drawing/2014/main" id="{D87A7716-F387-4916-A939-AA58E3992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7" name="Freeform 383">
                <a:extLst>
                  <a:ext uri="{FF2B5EF4-FFF2-40B4-BE49-F238E27FC236}">
                    <a16:creationId xmlns:a16="http://schemas.microsoft.com/office/drawing/2014/main" id="{9982F17B-8A9C-4F1B-A39E-1FC930A9B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8" name="Freeform 384">
                <a:extLst>
                  <a:ext uri="{FF2B5EF4-FFF2-40B4-BE49-F238E27FC236}">
                    <a16:creationId xmlns:a16="http://schemas.microsoft.com/office/drawing/2014/main" id="{59E53E25-346D-48F9-9B73-A6B814C69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9" name="Freeform 385">
                <a:extLst>
                  <a:ext uri="{FF2B5EF4-FFF2-40B4-BE49-F238E27FC236}">
                    <a16:creationId xmlns:a16="http://schemas.microsoft.com/office/drawing/2014/main" id="{2C34CED5-4300-4F22-8944-47843551E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869" name="Freeform 405">
              <a:extLst>
                <a:ext uri="{FF2B5EF4-FFF2-40B4-BE49-F238E27FC236}">
                  <a16:creationId xmlns:a16="http://schemas.microsoft.com/office/drawing/2014/main" id="{9C19E63A-8EC5-4C62-870A-0A289BDE3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0" name="Freeform 406">
              <a:extLst>
                <a:ext uri="{FF2B5EF4-FFF2-40B4-BE49-F238E27FC236}">
                  <a16:creationId xmlns:a16="http://schemas.microsoft.com/office/drawing/2014/main" id="{30F722C7-B7AB-4A80-9E6A-90604797C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9" name="Group 2165">
            <a:extLst>
              <a:ext uri="{FF2B5EF4-FFF2-40B4-BE49-F238E27FC236}">
                <a16:creationId xmlns:a16="http://schemas.microsoft.com/office/drawing/2014/main" id="{DC6C0728-9247-4816-A3FE-E1A97F4BAFA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700213"/>
            <a:ext cx="1655763" cy="720725"/>
            <a:chOff x="1442" y="1071"/>
            <a:chExt cx="1043" cy="454"/>
          </a:xfrm>
        </p:grpSpPr>
        <p:sp>
          <p:nvSpPr>
            <p:cNvPr id="62755" name="AutoShape 291">
              <a:extLst>
                <a:ext uri="{FF2B5EF4-FFF2-40B4-BE49-F238E27FC236}">
                  <a16:creationId xmlns:a16="http://schemas.microsoft.com/office/drawing/2014/main" id="{68FD0D95-2BC0-4628-B2B5-69A92706F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6" name="Rectangle 292">
              <a:extLst>
                <a:ext uri="{FF2B5EF4-FFF2-40B4-BE49-F238E27FC236}">
                  <a16:creationId xmlns:a16="http://schemas.microsoft.com/office/drawing/2014/main" id="{831C7B93-4155-42D4-AE29-DEFBD55F6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57" name="Group 293">
              <a:extLst>
                <a:ext uri="{FF2B5EF4-FFF2-40B4-BE49-F238E27FC236}">
                  <a16:creationId xmlns:a16="http://schemas.microsoft.com/office/drawing/2014/main" id="{0401F6DB-CC2B-4A32-9F16-A446FCBA7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162"/>
              <a:ext cx="851" cy="272"/>
              <a:chOff x="352" y="1162"/>
              <a:chExt cx="851" cy="272"/>
            </a:xfrm>
          </p:grpSpPr>
          <p:grpSp>
            <p:nvGrpSpPr>
              <p:cNvPr id="62758" name="Group 294">
                <a:extLst>
                  <a:ext uri="{FF2B5EF4-FFF2-40B4-BE49-F238E27FC236}">
                    <a16:creationId xmlns:a16="http://schemas.microsoft.com/office/drawing/2014/main" id="{FC3B8D49-A45F-4CF0-AEBB-F4F7873564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759" name="Freeform 295" descr="70%">
                  <a:extLst>
                    <a:ext uri="{FF2B5EF4-FFF2-40B4-BE49-F238E27FC236}">
                      <a16:creationId xmlns:a16="http://schemas.microsoft.com/office/drawing/2014/main" id="{FDCD6AD4-AE00-4D58-B68F-1851319AF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0" name="Freeform 296" descr="70%">
                  <a:extLst>
                    <a:ext uri="{FF2B5EF4-FFF2-40B4-BE49-F238E27FC236}">
                      <a16:creationId xmlns:a16="http://schemas.microsoft.com/office/drawing/2014/main" id="{F6DCC52E-BCC8-4F17-BE61-9BD6159893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1" name="Freeform 297" descr="70%">
                  <a:extLst>
                    <a:ext uri="{FF2B5EF4-FFF2-40B4-BE49-F238E27FC236}">
                      <a16:creationId xmlns:a16="http://schemas.microsoft.com/office/drawing/2014/main" id="{62DF26CB-D5BA-4F9E-ABDB-2E1C48B87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2" name="Freeform 298" descr="70%">
                  <a:extLst>
                    <a:ext uri="{FF2B5EF4-FFF2-40B4-BE49-F238E27FC236}">
                      <a16:creationId xmlns:a16="http://schemas.microsoft.com/office/drawing/2014/main" id="{67817014-FC33-4AE6-AA19-4A8D88A86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3" name="Freeform 299" descr="70%">
                  <a:extLst>
                    <a:ext uri="{FF2B5EF4-FFF2-40B4-BE49-F238E27FC236}">
                      <a16:creationId xmlns:a16="http://schemas.microsoft.com/office/drawing/2014/main" id="{CBDD8156-EF71-4C15-B360-2E7C15311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4" name="Freeform 300" descr="70%">
                  <a:extLst>
                    <a:ext uri="{FF2B5EF4-FFF2-40B4-BE49-F238E27FC236}">
                      <a16:creationId xmlns:a16="http://schemas.microsoft.com/office/drawing/2014/main" id="{C1A34849-A2FB-40B8-836F-388AB8DB6F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5" name="Freeform 301" descr="70%">
                  <a:extLst>
                    <a:ext uri="{FF2B5EF4-FFF2-40B4-BE49-F238E27FC236}">
                      <a16:creationId xmlns:a16="http://schemas.microsoft.com/office/drawing/2014/main" id="{A3C93D07-5AC2-4B67-B9C4-1E3D92900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66" name="Group 302">
                <a:extLst>
                  <a:ext uri="{FF2B5EF4-FFF2-40B4-BE49-F238E27FC236}">
                    <a16:creationId xmlns:a16="http://schemas.microsoft.com/office/drawing/2014/main" id="{6434A68B-F48F-474A-BC00-7D37F1A3B4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767" name="Freeform 303" descr="70%">
                  <a:extLst>
                    <a:ext uri="{FF2B5EF4-FFF2-40B4-BE49-F238E27FC236}">
                      <a16:creationId xmlns:a16="http://schemas.microsoft.com/office/drawing/2014/main" id="{598FA667-C3B7-4E76-A5F9-54819EBF0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8" name="Freeform 304" descr="70%">
                  <a:extLst>
                    <a:ext uri="{FF2B5EF4-FFF2-40B4-BE49-F238E27FC236}">
                      <a16:creationId xmlns:a16="http://schemas.microsoft.com/office/drawing/2014/main" id="{C6715B1C-F30F-446C-ADA0-F3527A91EF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69" name="Freeform 305" descr="70%">
                  <a:extLst>
                    <a:ext uri="{FF2B5EF4-FFF2-40B4-BE49-F238E27FC236}">
                      <a16:creationId xmlns:a16="http://schemas.microsoft.com/office/drawing/2014/main" id="{72CE345E-7A13-4619-BEFB-072157CDB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0" name="Freeform 306" descr="70%">
                  <a:extLst>
                    <a:ext uri="{FF2B5EF4-FFF2-40B4-BE49-F238E27FC236}">
                      <a16:creationId xmlns:a16="http://schemas.microsoft.com/office/drawing/2014/main" id="{5F6B738B-F731-4C54-8CFE-B3B3A6754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1" name="Freeform 307" descr="70%">
                  <a:extLst>
                    <a:ext uri="{FF2B5EF4-FFF2-40B4-BE49-F238E27FC236}">
                      <a16:creationId xmlns:a16="http://schemas.microsoft.com/office/drawing/2014/main" id="{82A68932-77E5-4C4B-8275-BFA62A9036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2" name="Freeform 308" descr="70%">
                  <a:extLst>
                    <a:ext uri="{FF2B5EF4-FFF2-40B4-BE49-F238E27FC236}">
                      <a16:creationId xmlns:a16="http://schemas.microsoft.com/office/drawing/2014/main" id="{A97DCFA3-74F9-4810-853D-55E74F1864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3" name="Freeform 309" descr="70%">
                  <a:extLst>
                    <a:ext uri="{FF2B5EF4-FFF2-40B4-BE49-F238E27FC236}">
                      <a16:creationId xmlns:a16="http://schemas.microsoft.com/office/drawing/2014/main" id="{7684A05B-0590-42FD-ABC0-596B6751C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74" name="Group 310">
                <a:extLst>
                  <a:ext uri="{FF2B5EF4-FFF2-40B4-BE49-F238E27FC236}">
                    <a16:creationId xmlns:a16="http://schemas.microsoft.com/office/drawing/2014/main" id="{AF597161-EC05-40AF-B3F8-02C4F5B371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775" name="Freeform 311" descr="70%">
                  <a:extLst>
                    <a:ext uri="{FF2B5EF4-FFF2-40B4-BE49-F238E27FC236}">
                      <a16:creationId xmlns:a16="http://schemas.microsoft.com/office/drawing/2014/main" id="{B4FF35B4-12D0-45C1-B95E-4BC1E4B1E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6" name="Freeform 312" descr="70%">
                  <a:extLst>
                    <a:ext uri="{FF2B5EF4-FFF2-40B4-BE49-F238E27FC236}">
                      <a16:creationId xmlns:a16="http://schemas.microsoft.com/office/drawing/2014/main" id="{3ED778F4-99DD-44A7-B43A-D7511DD10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7" name="Freeform 313" descr="70%">
                  <a:extLst>
                    <a:ext uri="{FF2B5EF4-FFF2-40B4-BE49-F238E27FC236}">
                      <a16:creationId xmlns:a16="http://schemas.microsoft.com/office/drawing/2014/main" id="{553B2080-F418-46B8-A275-34809CE056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8" name="Freeform 314" descr="70%">
                  <a:extLst>
                    <a:ext uri="{FF2B5EF4-FFF2-40B4-BE49-F238E27FC236}">
                      <a16:creationId xmlns:a16="http://schemas.microsoft.com/office/drawing/2014/main" id="{6EB82910-2362-4113-B0FB-0BB80F69C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79" name="Freeform 315" descr="70%">
                  <a:extLst>
                    <a:ext uri="{FF2B5EF4-FFF2-40B4-BE49-F238E27FC236}">
                      <a16:creationId xmlns:a16="http://schemas.microsoft.com/office/drawing/2014/main" id="{3B36BF5B-A663-444F-AFEB-CF411A852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0" name="Freeform 316" descr="70%">
                  <a:extLst>
                    <a:ext uri="{FF2B5EF4-FFF2-40B4-BE49-F238E27FC236}">
                      <a16:creationId xmlns:a16="http://schemas.microsoft.com/office/drawing/2014/main" id="{6C126DC3-BC0E-4420-8318-CE9EBC6F9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1" name="Freeform 317" descr="70%">
                  <a:extLst>
                    <a:ext uri="{FF2B5EF4-FFF2-40B4-BE49-F238E27FC236}">
                      <a16:creationId xmlns:a16="http://schemas.microsoft.com/office/drawing/2014/main" id="{83A35B48-4A97-4359-84BA-2FFCC5A1EE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82" name="Group 318">
                <a:extLst>
                  <a:ext uri="{FF2B5EF4-FFF2-40B4-BE49-F238E27FC236}">
                    <a16:creationId xmlns:a16="http://schemas.microsoft.com/office/drawing/2014/main" id="{CA9CF1F3-D86B-4899-99DF-D0CA558750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783" name="Freeform 319" descr="70%">
                  <a:extLst>
                    <a:ext uri="{FF2B5EF4-FFF2-40B4-BE49-F238E27FC236}">
                      <a16:creationId xmlns:a16="http://schemas.microsoft.com/office/drawing/2014/main" id="{0312CA43-8528-4CB1-BBAE-514A84EA1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4" name="Freeform 320" descr="70%">
                  <a:extLst>
                    <a:ext uri="{FF2B5EF4-FFF2-40B4-BE49-F238E27FC236}">
                      <a16:creationId xmlns:a16="http://schemas.microsoft.com/office/drawing/2014/main" id="{4A4A9B83-A529-4EEF-8B8F-70980FA769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5" name="Freeform 321" descr="70%">
                  <a:extLst>
                    <a:ext uri="{FF2B5EF4-FFF2-40B4-BE49-F238E27FC236}">
                      <a16:creationId xmlns:a16="http://schemas.microsoft.com/office/drawing/2014/main" id="{159B3239-2476-4DC1-A63C-E35B259AFE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6" name="Freeform 322" descr="70%">
                  <a:extLst>
                    <a:ext uri="{FF2B5EF4-FFF2-40B4-BE49-F238E27FC236}">
                      <a16:creationId xmlns:a16="http://schemas.microsoft.com/office/drawing/2014/main" id="{01C6801E-37B7-41FE-A7FD-5378DA769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7" name="Freeform 323" descr="70%">
                  <a:extLst>
                    <a:ext uri="{FF2B5EF4-FFF2-40B4-BE49-F238E27FC236}">
                      <a16:creationId xmlns:a16="http://schemas.microsoft.com/office/drawing/2014/main" id="{32D2F5A2-7CD1-4F6D-8125-22AC3E20B4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8" name="Freeform 324" descr="70%">
                  <a:extLst>
                    <a:ext uri="{FF2B5EF4-FFF2-40B4-BE49-F238E27FC236}">
                      <a16:creationId xmlns:a16="http://schemas.microsoft.com/office/drawing/2014/main" id="{F60755F5-22A2-4175-934E-25DE38DC85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789" name="Freeform 325" descr="70%">
                  <a:extLst>
                    <a:ext uri="{FF2B5EF4-FFF2-40B4-BE49-F238E27FC236}">
                      <a16:creationId xmlns:a16="http://schemas.microsoft.com/office/drawing/2014/main" id="{F2E983AB-606D-4F53-A078-5CEA55AA2C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790" name="Oval 326">
              <a:extLst>
                <a:ext uri="{FF2B5EF4-FFF2-40B4-BE49-F238E27FC236}">
                  <a16:creationId xmlns:a16="http://schemas.microsoft.com/office/drawing/2014/main" id="{87248ACE-0E54-4C08-A20A-91202A266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1" name="Oval 327">
              <a:extLst>
                <a:ext uri="{FF2B5EF4-FFF2-40B4-BE49-F238E27FC236}">
                  <a16:creationId xmlns:a16="http://schemas.microsoft.com/office/drawing/2014/main" id="{7228CCF4-864A-4B37-A760-FE0D36291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792" name="Group 328">
              <a:extLst>
                <a:ext uri="{FF2B5EF4-FFF2-40B4-BE49-F238E27FC236}">
                  <a16:creationId xmlns:a16="http://schemas.microsoft.com/office/drawing/2014/main" id="{CE49F6CD-1F2B-49AB-95C2-DBB209A25D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162"/>
              <a:ext cx="170" cy="272"/>
              <a:chOff x="2919" y="981"/>
              <a:chExt cx="170" cy="272"/>
            </a:xfrm>
          </p:grpSpPr>
          <p:sp>
            <p:nvSpPr>
              <p:cNvPr id="62793" name="Freeform 329">
                <a:extLst>
                  <a:ext uri="{FF2B5EF4-FFF2-40B4-BE49-F238E27FC236}">
                    <a16:creationId xmlns:a16="http://schemas.microsoft.com/office/drawing/2014/main" id="{02A4C521-97A0-43CC-9C37-C5B52A700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4" name="Freeform 330">
                <a:extLst>
                  <a:ext uri="{FF2B5EF4-FFF2-40B4-BE49-F238E27FC236}">
                    <a16:creationId xmlns:a16="http://schemas.microsoft.com/office/drawing/2014/main" id="{C54DF326-1DD7-4613-A9A1-552636273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5" name="Freeform 331">
                <a:extLst>
                  <a:ext uri="{FF2B5EF4-FFF2-40B4-BE49-F238E27FC236}">
                    <a16:creationId xmlns:a16="http://schemas.microsoft.com/office/drawing/2014/main" id="{AAE74B3B-1DC4-430C-A408-22FDD9821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6" name="Freeform 332">
                <a:extLst>
                  <a:ext uri="{FF2B5EF4-FFF2-40B4-BE49-F238E27FC236}">
                    <a16:creationId xmlns:a16="http://schemas.microsoft.com/office/drawing/2014/main" id="{15F1A217-FBA5-4DB5-B066-AB0430B82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7" name="Freeform 333">
                <a:extLst>
                  <a:ext uri="{FF2B5EF4-FFF2-40B4-BE49-F238E27FC236}">
                    <a16:creationId xmlns:a16="http://schemas.microsoft.com/office/drawing/2014/main" id="{DAC9B49D-7BE5-442D-B562-14EA69452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8" name="Freeform 334">
                <a:extLst>
                  <a:ext uri="{FF2B5EF4-FFF2-40B4-BE49-F238E27FC236}">
                    <a16:creationId xmlns:a16="http://schemas.microsoft.com/office/drawing/2014/main" id="{8479F1E6-0BEB-4339-8931-28F1C1631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850" name="Group 386">
              <a:extLst>
                <a:ext uri="{FF2B5EF4-FFF2-40B4-BE49-F238E27FC236}">
                  <a16:creationId xmlns:a16="http://schemas.microsoft.com/office/drawing/2014/main" id="{34FB0F54-0FDC-4A87-B6D7-62393FDD35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1162"/>
              <a:ext cx="150" cy="272"/>
              <a:chOff x="2051" y="1162"/>
              <a:chExt cx="150" cy="272"/>
            </a:xfrm>
          </p:grpSpPr>
          <p:sp>
            <p:nvSpPr>
              <p:cNvPr id="62851" name="Freeform 387">
                <a:extLst>
                  <a:ext uri="{FF2B5EF4-FFF2-40B4-BE49-F238E27FC236}">
                    <a16:creationId xmlns:a16="http://schemas.microsoft.com/office/drawing/2014/main" id="{79172AB2-9BDD-4BED-9911-D8C3899DD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2" name="Freeform 388">
                <a:extLst>
                  <a:ext uri="{FF2B5EF4-FFF2-40B4-BE49-F238E27FC236}">
                    <a16:creationId xmlns:a16="http://schemas.microsoft.com/office/drawing/2014/main" id="{8C5BD74D-54F5-4C66-AE88-FF7D99AB3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3" name="Freeform 389">
                <a:extLst>
                  <a:ext uri="{FF2B5EF4-FFF2-40B4-BE49-F238E27FC236}">
                    <a16:creationId xmlns:a16="http://schemas.microsoft.com/office/drawing/2014/main" id="{29CA0249-8242-44A7-BBEA-9794671C6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4" name="Freeform 390">
                <a:extLst>
                  <a:ext uri="{FF2B5EF4-FFF2-40B4-BE49-F238E27FC236}">
                    <a16:creationId xmlns:a16="http://schemas.microsoft.com/office/drawing/2014/main" id="{22C86147-38C8-4924-9148-6B47A68BB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5" name="Freeform 391">
                <a:extLst>
                  <a:ext uri="{FF2B5EF4-FFF2-40B4-BE49-F238E27FC236}">
                    <a16:creationId xmlns:a16="http://schemas.microsoft.com/office/drawing/2014/main" id="{1BF896C8-F526-4838-AC0D-6C702691B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885" name="Freeform 421">
              <a:extLst>
                <a:ext uri="{FF2B5EF4-FFF2-40B4-BE49-F238E27FC236}">
                  <a16:creationId xmlns:a16="http://schemas.microsoft.com/office/drawing/2014/main" id="{8C346590-023F-4E63-BA6E-14057DD4C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6" name="Freeform 422">
              <a:extLst>
                <a:ext uri="{FF2B5EF4-FFF2-40B4-BE49-F238E27FC236}">
                  <a16:creationId xmlns:a16="http://schemas.microsoft.com/office/drawing/2014/main" id="{6FB5C59A-E480-4319-9DAB-560A91C40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1" name="Group 2167">
            <a:extLst>
              <a:ext uri="{FF2B5EF4-FFF2-40B4-BE49-F238E27FC236}">
                <a16:creationId xmlns:a16="http://schemas.microsoft.com/office/drawing/2014/main" id="{8551BC52-36B5-4747-87B0-786F2F61C77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655762" cy="720725"/>
            <a:chOff x="2621" y="527"/>
            <a:chExt cx="1043" cy="454"/>
          </a:xfrm>
        </p:grpSpPr>
        <p:sp>
          <p:nvSpPr>
            <p:cNvPr id="62932" name="AutoShape 468">
              <a:extLst>
                <a:ext uri="{FF2B5EF4-FFF2-40B4-BE49-F238E27FC236}">
                  <a16:creationId xmlns:a16="http://schemas.microsoft.com/office/drawing/2014/main" id="{2D93EFD8-B5C6-4DAD-A917-6638CA683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52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3" name="Rectangle 469">
              <a:extLst>
                <a:ext uri="{FF2B5EF4-FFF2-40B4-BE49-F238E27FC236}">
                  <a16:creationId xmlns:a16="http://schemas.microsoft.com/office/drawing/2014/main" id="{08037548-8588-4CBF-BF78-731E609A7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934" name="Group 470">
              <a:extLst>
                <a:ext uri="{FF2B5EF4-FFF2-40B4-BE49-F238E27FC236}">
                  <a16:creationId xmlns:a16="http://schemas.microsoft.com/office/drawing/2014/main" id="{F35EB924-EA34-48CE-8098-45E675FEFF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618"/>
              <a:ext cx="851" cy="272"/>
              <a:chOff x="352" y="1162"/>
              <a:chExt cx="851" cy="272"/>
            </a:xfrm>
          </p:grpSpPr>
          <p:grpSp>
            <p:nvGrpSpPr>
              <p:cNvPr id="62935" name="Group 471">
                <a:extLst>
                  <a:ext uri="{FF2B5EF4-FFF2-40B4-BE49-F238E27FC236}">
                    <a16:creationId xmlns:a16="http://schemas.microsoft.com/office/drawing/2014/main" id="{AA44624F-0754-4F03-854B-D0BD33A1B6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936" name="Freeform 472" descr="70%">
                  <a:extLst>
                    <a:ext uri="{FF2B5EF4-FFF2-40B4-BE49-F238E27FC236}">
                      <a16:creationId xmlns:a16="http://schemas.microsoft.com/office/drawing/2014/main" id="{6070E211-DB77-4487-92AC-FDCF1752C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37" name="Freeform 473" descr="70%">
                  <a:extLst>
                    <a:ext uri="{FF2B5EF4-FFF2-40B4-BE49-F238E27FC236}">
                      <a16:creationId xmlns:a16="http://schemas.microsoft.com/office/drawing/2014/main" id="{B0120C56-99EA-49C1-817C-A4C4E73AC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38" name="Freeform 474" descr="70%">
                  <a:extLst>
                    <a:ext uri="{FF2B5EF4-FFF2-40B4-BE49-F238E27FC236}">
                      <a16:creationId xmlns:a16="http://schemas.microsoft.com/office/drawing/2014/main" id="{66AD32E6-4751-42FF-9C69-70904BAC8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39" name="Freeform 475" descr="70%">
                  <a:extLst>
                    <a:ext uri="{FF2B5EF4-FFF2-40B4-BE49-F238E27FC236}">
                      <a16:creationId xmlns:a16="http://schemas.microsoft.com/office/drawing/2014/main" id="{82F20852-8A28-4580-A088-0676A2CCB0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0" name="Freeform 476" descr="70%">
                  <a:extLst>
                    <a:ext uri="{FF2B5EF4-FFF2-40B4-BE49-F238E27FC236}">
                      <a16:creationId xmlns:a16="http://schemas.microsoft.com/office/drawing/2014/main" id="{74BC0B98-7779-4C18-95B3-D87813688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1" name="Freeform 477" descr="70%">
                  <a:extLst>
                    <a:ext uri="{FF2B5EF4-FFF2-40B4-BE49-F238E27FC236}">
                      <a16:creationId xmlns:a16="http://schemas.microsoft.com/office/drawing/2014/main" id="{F2F03F9B-A29C-4A00-8B94-A596FE72D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2" name="Freeform 478" descr="70%">
                  <a:extLst>
                    <a:ext uri="{FF2B5EF4-FFF2-40B4-BE49-F238E27FC236}">
                      <a16:creationId xmlns:a16="http://schemas.microsoft.com/office/drawing/2014/main" id="{75C15631-BC4C-48F8-B39D-A0FE9CB90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943" name="Group 479">
                <a:extLst>
                  <a:ext uri="{FF2B5EF4-FFF2-40B4-BE49-F238E27FC236}">
                    <a16:creationId xmlns:a16="http://schemas.microsoft.com/office/drawing/2014/main" id="{9B7A74B9-6D09-495C-97B6-A113C6CED0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944" name="Freeform 480" descr="70%">
                  <a:extLst>
                    <a:ext uri="{FF2B5EF4-FFF2-40B4-BE49-F238E27FC236}">
                      <a16:creationId xmlns:a16="http://schemas.microsoft.com/office/drawing/2014/main" id="{7FC70884-0352-4F24-946B-E6EB09013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5" name="Freeform 481" descr="70%">
                  <a:extLst>
                    <a:ext uri="{FF2B5EF4-FFF2-40B4-BE49-F238E27FC236}">
                      <a16:creationId xmlns:a16="http://schemas.microsoft.com/office/drawing/2014/main" id="{CF56F425-F578-4635-8758-2802143BC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6" name="Freeform 482" descr="70%">
                  <a:extLst>
                    <a:ext uri="{FF2B5EF4-FFF2-40B4-BE49-F238E27FC236}">
                      <a16:creationId xmlns:a16="http://schemas.microsoft.com/office/drawing/2014/main" id="{EC8AC3F4-94D1-4F8F-A9A9-4074E40F78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7" name="Freeform 483" descr="70%">
                  <a:extLst>
                    <a:ext uri="{FF2B5EF4-FFF2-40B4-BE49-F238E27FC236}">
                      <a16:creationId xmlns:a16="http://schemas.microsoft.com/office/drawing/2014/main" id="{7AD04596-25BD-493F-9298-9C506E948B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8" name="Freeform 484" descr="70%">
                  <a:extLst>
                    <a:ext uri="{FF2B5EF4-FFF2-40B4-BE49-F238E27FC236}">
                      <a16:creationId xmlns:a16="http://schemas.microsoft.com/office/drawing/2014/main" id="{A779252D-A8B0-4178-BED6-DBEA0F9F6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49" name="Freeform 485" descr="70%">
                  <a:extLst>
                    <a:ext uri="{FF2B5EF4-FFF2-40B4-BE49-F238E27FC236}">
                      <a16:creationId xmlns:a16="http://schemas.microsoft.com/office/drawing/2014/main" id="{515B51FF-3321-4204-A654-058D3E647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0" name="Freeform 486" descr="70%">
                  <a:extLst>
                    <a:ext uri="{FF2B5EF4-FFF2-40B4-BE49-F238E27FC236}">
                      <a16:creationId xmlns:a16="http://schemas.microsoft.com/office/drawing/2014/main" id="{2C249A0A-696D-435B-B9CA-341AEFF24D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951" name="Group 487">
                <a:extLst>
                  <a:ext uri="{FF2B5EF4-FFF2-40B4-BE49-F238E27FC236}">
                    <a16:creationId xmlns:a16="http://schemas.microsoft.com/office/drawing/2014/main" id="{8E04E4D6-428D-410B-9CE8-F4B9261258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952" name="Freeform 488" descr="70%">
                  <a:extLst>
                    <a:ext uri="{FF2B5EF4-FFF2-40B4-BE49-F238E27FC236}">
                      <a16:creationId xmlns:a16="http://schemas.microsoft.com/office/drawing/2014/main" id="{BA40AF0A-E679-4F45-BFAB-6D50F5A807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3" name="Freeform 489" descr="70%">
                  <a:extLst>
                    <a:ext uri="{FF2B5EF4-FFF2-40B4-BE49-F238E27FC236}">
                      <a16:creationId xmlns:a16="http://schemas.microsoft.com/office/drawing/2014/main" id="{F3A3E05F-9AFC-4811-890E-E0DFF0031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4" name="Freeform 490" descr="70%">
                  <a:extLst>
                    <a:ext uri="{FF2B5EF4-FFF2-40B4-BE49-F238E27FC236}">
                      <a16:creationId xmlns:a16="http://schemas.microsoft.com/office/drawing/2014/main" id="{3F55F9D1-FC4D-4938-B555-2E9C2A3D5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5" name="Freeform 491" descr="70%">
                  <a:extLst>
                    <a:ext uri="{FF2B5EF4-FFF2-40B4-BE49-F238E27FC236}">
                      <a16:creationId xmlns:a16="http://schemas.microsoft.com/office/drawing/2014/main" id="{1B354299-4441-4B85-9011-2C876AA72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6" name="Freeform 492" descr="70%">
                  <a:extLst>
                    <a:ext uri="{FF2B5EF4-FFF2-40B4-BE49-F238E27FC236}">
                      <a16:creationId xmlns:a16="http://schemas.microsoft.com/office/drawing/2014/main" id="{A3721E67-C6C5-4738-BD9E-11D4610CC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7" name="Freeform 493" descr="70%">
                  <a:extLst>
                    <a:ext uri="{FF2B5EF4-FFF2-40B4-BE49-F238E27FC236}">
                      <a16:creationId xmlns:a16="http://schemas.microsoft.com/office/drawing/2014/main" id="{0E1EF1FC-2C58-499B-89D5-3CBB1B90F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58" name="Freeform 494" descr="70%">
                  <a:extLst>
                    <a:ext uri="{FF2B5EF4-FFF2-40B4-BE49-F238E27FC236}">
                      <a16:creationId xmlns:a16="http://schemas.microsoft.com/office/drawing/2014/main" id="{582537C4-5794-4D8F-9B0D-382C37FDE6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959" name="Group 495">
                <a:extLst>
                  <a:ext uri="{FF2B5EF4-FFF2-40B4-BE49-F238E27FC236}">
                    <a16:creationId xmlns:a16="http://schemas.microsoft.com/office/drawing/2014/main" id="{F8FF86FD-123C-4E8E-BE5E-02F647935E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960" name="Freeform 496" descr="70%">
                  <a:extLst>
                    <a:ext uri="{FF2B5EF4-FFF2-40B4-BE49-F238E27FC236}">
                      <a16:creationId xmlns:a16="http://schemas.microsoft.com/office/drawing/2014/main" id="{1C8A969E-8B8F-49D6-A108-DCDA28D69A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1" name="Freeform 497" descr="70%">
                  <a:extLst>
                    <a:ext uri="{FF2B5EF4-FFF2-40B4-BE49-F238E27FC236}">
                      <a16:creationId xmlns:a16="http://schemas.microsoft.com/office/drawing/2014/main" id="{A022EBAB-016C-448C-8585-A1D3ADBCC2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2" name="Freeform 498" descr="70%">
                  <a:extLst>
                    <a:ext uri="{FF2B5EF4-FFF2-40B4-BE49-F238E27FC236}">
                      <a16:creationId xmlns:a16="http://schemas.microsoft.com/office/drawing/2014/main" id="{61217D92-25C7-4D75-B224-708C1B52D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3" name="Freeform 499" descr="70%">
                  <a:extLst>
                    <a:ext uri="{FF2B5EF4-FFF2-40B4-BE49-F238E27FC236}">
                      <a16:creationId xmlns:a16="http://schemas.microsoft.com/office/drawing/2014/main" id="{EB9DC345-1962-4FFF-8983-15AA913D2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4" name="Freeform 500" descr="70%">
                  <a:extLst>
                    <a:ext uri="{FF2B5EF4-FFF2-40B4-BE49-F238E27FC236}">
                      <a16:creationId xmlns:a16="http://schemas.microsoft.com/office/drawing/2014/main" id="{0CA3DD6D-C1EA-4E3A-9D60-4D2653878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5" name="Freeform 501" descr="70%">
                  <a:extLst>
                    <a:ext uri="{FF2B5EF4-FFF2-40B4-BE49-F238E27FC236}">
                      <a16:creationId xmlns:a16="http://schemas.microsoft.com/office/drawing/2014/main" id="{7962AB83-452A-4536-8930-26C268254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66" name="Freeform 502" descr="70%">
                  <a:extLst>
                    <a:ext uri="{FF2B5EF4-FFF2-40B4-BE49-F238E27FC236}">
                      <a16:creationId xmlns:a16="http://schemas.microsoft.com/office/drawing/2014/main" id="{09AEA5E4-58DB-48BA-9DF4-95F3497526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967" name="Oval 503">
              <a:extLst>
                <a:ext uri="{FF2B5EF4-FFF2-40B4-BE49-F238E27FC236}">
                  <a16:creationId xmlns:a16="http://schemas.microsoft.com/office/drawing/2014/main" id="{14A843CA-DAD6-42B4-92BC-4D12F5406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66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8" name="Oval 504">
              <a:extLst>
                <a:ext uri="{FF2B5EF4-FFF2-40B4-BE49-F238E27FC236}">
                  <a16:creationId xmlns:a16="http://schemas.microsoft.com/office/drawing/2014/main" id="{7B0CD509-71F3-4330-94E2-E7D7D0BBF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79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969" name="Group 505">
              <a:extLst>
                <a:ext uri="{FF2B5EF4-FFF2-40B4-BE49-F238E27FC236}">
                  <a16:creationId xmlns:a16="http://schemas.microsoft.com/office/drawing/2014/main" id="{7D924435-913E-4E67-8004-78895C462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618"/>
              <a:ext cx="170" cy="272"/>
              <a:chOff x="2919" y="981"/>
              <a:chExt cx="170" cy="272"/>
            </a:xfrm>
          </p:grpSpPr>
          <p:sp>
            <p:nvSpPr>
              <p:cNvPr id="62970" name="Freeform 506">
                <a:extLst>
                  <a:ext uri="{FF2B5EF4-FFF2-40B4-BE49-F238E27FC236}">
                    <a16:creationId xmlns:a16="http://schemas.microsoft.com/office/drawing/2014/main" id="{3D17A95C-2C8B-47B8-80EF-65AA684A1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1" name="Freeform 507">
                <a:extLst>
                  <a:ext uri="{FF2B5EF4-FFF2-40B4-BE49-F238E27FC236}">
                    <a16:creationId xmlns:a16="http://schemas.microsoft.com/office/drawing/2014/main" id="{8BDD5EB5-89FA-4025-8817-41ECF0566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2" name="Freeform 508">
                <a:extLst>
                  <a:ext uri="{FF2B5EF4-FFF2-40B4-BE49-F238E27FC236}">
                    <a16:creationId xmlns:a16="http://schemas.microsoft.com/office/drawing/2014/main" id="{CF6F71BC-FB64-4F71-9F1A-31615F494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3" name="Freeform 509">
                <a:extLst>
                  <a:ext uri="{FF2B5EF4-FFF2-40B4-BE49-F238E27FC236}">
                    <a16:creationId xmlns:a16="http://schemas.microsoft.com/office/drawing/2014/main" id="{5FB765B1-E405-406E-9604-8BED434CB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4" name="Freeform 510">
                <a:extLst>
                  <a:ext uri="{FF2B5EF4-FFF2-40B4-BE49-F238E27FC236}">
                    <a16:creationId xmlns:a16="http://schemas.microsoft.com/office/drawing/2014/main" id="{B8A1BA44-64B8-4EB3-831C-DDD7745CE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5" name="Freeform 511">
                <a:extLst>
                  <a:ext uri="{FF2B5EF4-FFF2-40B4-BE49-F238E27FC236}">
                    <a16:creationId xmlns:a16="http://schemas.microsoft.com/office/drawing/2014/main" id="{10D4EE01-7D9B-4AEE-B3D8-92BBFD4DE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976" name="Group 512">
              <a:extLst>
                <a:ext uri="{FF2B5EF4-FFF2-40B4-BE49-F238E27FC236}">
                  <a16:creationId xmlns:a16="http://schemas.microsoft.com/office/drawing/2014/main" id="{1B6E6971-94CD-4822-AD74-6EEC351405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618"/>
              <a:ext cx="170" cy="272"/>
              <a:chOff x="2919" y="981"/>
              <a:chExt cx="170" cy="272"/>
            </a:xfrm>
          </p:grpSpPr>
          <p:sp>
            <p:nvSpPr>
              <p:cNvPr id="62977" name="Freeform 513">
                <a:extLst>
                  <a:ext uri="{FF2B5EF4-FFF2-40B4-BE49-F238E27FC236}">
                    <a16:creationId xmlns:a16="http://schemas.microsoft.com/office/drawing/2014/main" id="{EA7BCF8C-B110-47E0-A78D-4D76D41B3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8" name="Freeform 514">
                <a:extLst>
                  <a:ext uri="{FF2B5EF4-FFF2-40B4-BE49-F238E27FC236}">
                    <a16:creationId xmlns:a16="http://schemas.microsoft.com/office/drawing/2014/main" id="{E0AA8B99-4B7F-4DE3-BBBC-7EE26B0C4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9" name="Freeform 515">
                <a:extLst>
                  <a:ext uri="{FF2B5EF4-FFF2-40B4-BE49-F238E27FC236}">
                    <a16:creationId xmlns:a16="http://schemas.microsoft.com/office/drawing/2014/main" id="{F2879782-2EFB-44FA-92C0-F1CFD429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0" name="Freeform 516">
                <a:extLst>
                  <a:ext uri="{FF2B5EF4-FFF2-40B4-BE49-F238E27FC236}">
                    <a16:creationId xmlns:a16="http://schemas.microsoft.com/office/drawing/2014/main" id="{22F01FE9-4B35-4CCB-9E9E-1F6A8087B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1" name="Freeform 517">
                <a:extLst>
                  <a:ext uri="{FF2B5EF4-FFF2-40B4-BE49-F238E27FC236}">
                    <a16:creationId xmlns:a16="http://schemas.microsoft.com/office/drawing/2014/main" id="{6C4CCCDF-3171-406F-88E1-2CF7C0AE7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2" name="Freeform 518">
                <a:extLst>
                  <a:ext uri="{FF2B5EF4-FFF2-40B4-BE49-F238E27FC236}">
                    <a16:creationId xmlns:a16="http://schemas.microsoft.com/office/drawing/2014/main" id="{D78C99E9-AAD1-43D8-BE0F-C183192F6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998" name="Freeform 534">
              <a:extLst>
                <a:ext uri="{FF2B5EF4-FFF2-40B4-BE49-F238E27FC236}">
                  <a16:creationId xmlns:a16="http://schemas.microsoft.com/office/drawing/2014/main" id="{12F04EC4-2C00-4892-ABFE-6F8791C45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61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9" name="Freeform 535">
              <a:extLst>
                <a:ext uri="{FF2B5EF4-FFF2-40B4-BE49-F238E27FC236}">
                  <a16:creationId xmlns:a16="http://schemas.microsoft.com/office/drawing/2014/main" id="{EA4192BC-A785-4646-838B-3FC98DC4B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73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0" name="Freeform 536">
              <a:extLst>
                <a:ext uri="{FF2B5EF4-FFF2-40B4-BE49-F238E27FC236}">
                  <a16:creationId xmlns:a16="http://schemas.microsoft.com/office/drawing/2014/main" id="{1475346C-4D15-481F-ABAA-44E555D66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85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1" name="Freeform 537">
              <a:extLst>
                <a:ext uri="{FF2B5EF4-FFF2-40B4-BE49-F238E27FC236}">
                  <a16:creationId xmlns:a16="http://schemas.microsoft.com/office/drawing/2014/main" id="{F7CF2310-E329-488D-AC53-0B30B75CE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3" name="Freeform 539">
              <a:extLst>
                <a:ext uri="{FF2B5EF4-FFF2-40B4-BE49-F238E27FC236}">
                  <a16:creationId xmlns:a16="http://schemas.microsoft.com/office/drawing/2014/main" id="{2D0ABF1E-D142-4EE0-860E-4ECDA948E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2" name="Group 2168">
            <a:extLst>
              <a:ext uri="{FF2B5EF4-FFF2-40B4-BE49-F238E27FC236}">
                <a16:creationId xmlns:a16="http://schemas.microsoft.com/office/drawing/2014/main" id="{FC929B1D-BC99-4936-8BB1-25E2F0C8AA9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701800"/>
            <a:ext cx="1655762" cy="720725"/>
            <a:chOff x="2621" y="1072"/>
            <a:chExt cx="1043" cy="454"/>
          </a:xfrm>
        </p:grpSpPr>
        <p:sp>
          <p:nvSpPr>
            <p:cNvPr id="62888" name="AutoShape 424">
              <a:extLst>
                <a:ext uri="{FF2B5EF4-FFF2-40B4-BE49-F238E27FC236}">
                  <a16:creationId xmlns:a16="http://schemas.microsoft.com/office/drawing/2014/main" id="{EBA91A19-2E98-4085-B3FB-F5F20C68C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07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9" name="Rectangle 425">
              <a:extLst>
                <a:ext uri="{FF2B5EF4-FFF2-40B4-BE49-F238E27FC236}">
                  <a16:creationId xmlns:a16="http://schemas.microsoft.com/office/drawing/2014/main" id="{9CE79CA7-4A9A-4311-A454-3EF432E27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11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890" name="Group 426">
              <a:extLst>
                <a:ext uri="{FF2B5EF4-FFF2-40B4-BE49-F238E27FC236}">
                  <a16:creationId xmlns:a16="http://schemas.microsoft.com/office/drawing/2014/main" id="{5469F550-0E8D-4D44-9DB4-651661C64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1163"/>
              <a:ext cx="851" cy="272"/>
              <a:chOff x="352" y="1162"/>
              <a:chExt cx="851" cy="272"/>
            </a:xfrm>
          </p:grpSpPr>
          <p:grpSp>
            <p:nvGrpSpPr>
              <p:cNvPr id="62891" name="Group 427">
                <a:extLst>
                  <a:ext uri="{FF2B5EF4-FFF2-40B4-BE49-F238E27FC236}">
                    <a16:creationId xmlns:a16="http://schemas.microsoft.com/office/drawing/2014/main" id="{FCB423A2-B8B0-4DF4-96C4-770FD4BBB8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2892" name="Freeform 428" descr="70%">
                  <a:extLst>
                    <a:ext uri="{FF2B5EF4-FFF2-40B4-BE49-F238E27FC236}">
                      <a16:creationId xmlns:a16="http://schemas.microsoft.com/office/drawing/2014/main" id="{D3FD3FF9-E41C-45BB-8B33-680B6C8D67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3" name="Freeform 429" descr="70%">
                  <a:extLst>
                    <a:ext uri="{FF2B5EF4-FFF2-40B4-BE49-F238E27FC236}">
                      <a16:creationId xmlns:a16="http://schemas.microsoft.com/office/drawing/2014/main" id="{340EE951-F1B8-41AA-AA05-B0447473B0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4" name="Freeform 430" descr="70%">
                  <a:extLst>
                    <a:ext uri="{FF2B5EF4-FFF2-40B4-BE49-F238E27FC236}">
                      <a16:creationId xmlns:a16="http://schemas.microsoft.com/office/drawing/2014/main" id="{23D67E29-B3A1-4567-8361-D8E5984B74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5" name="Freeform 431" descr="70%">
                  <a:extLst>
                    <a:ext uri="{FF2B5EF4-FFF2-40B4-BE49-F238E27FC236}">
                      <a16:creationId xmlns:a16="http://schemas.microsoft.com/office/drawing/2014/main" id="{2D2B4CFF-7EEF-483A-A613-3DF45B5FD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6" name="Freeform 432" descr="70%">
                  <a:extLst>
                    <a:ext uri="{FF2B5EF4-FFF2-40B4-BE49-F238E27FC236}">
                      <a16:creationId xmlns:a16="http://schemas.microsoft.com/office/drawing/2014/main" id="{4D9F9CA7-02DB-4CB6-958B-543D7BDA8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7" name="Freeform 433" descr="70%">
                  <a:extLst>
                    <a:ext uri="{FF2B5EF4-FFF2-40B4-BE49-F238E27FC236}">
                      <a16:creationId xmlns:a16="http://schemas.microsoft.com/office/drawing/2014/main" id="{C0DA52FC-DA79-4ABB-ADAD-BEA878182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898" name="Freeform 434" descr="70%">
                  <a:extLst>
                    <a:ext uri="{FF2B5EF4-FFF2-40B4-BE49-F238E27FC236}">
                      <a16:creationId xmlns:a16="http://schemas.microsoft.com/office/drawing/2014/main" id="{3315D5FB-196C-44F3-9D15-F27E62C452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899" name="Group 435">
                <a:extLst>
                  <a:ext uri="{FF2B5EF4-FFF2-40B4-BE49-F238E27FC236}">
                    <a16:creationId xmlns:a16="http://schemas.microsoft.com/office/drawing/2014/main" id="{7BFE9C8A-D2EC-404D-91D2-8F4518C611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2900" name="Freeform 436" descr="70%">
                  <a:extLst>
                    <a:ext uri="{FF2B5EF4-FFF2-40B4-BE49-F238E27FC236}">
                      <a16:creationId xmlns:a16="http://schemas.microsoft.com/office/drawing/2014/main" id="{00130A54-A19B-45AE-9F94-97413A4345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1" name="Freeform 437" descr="70%">
                  <a:extLst>
                    <a:ext uri="{FF2B5EF4-FFF2-40B4-BE49-F238E27FC236}">
                      <a16:creationId xmlns:a16="http://schemas.microsoft.com/office/drawing/2014/main" id="{50C789CA-D513-4067-A4CE-B31CD1083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2" name="Freeform 438" descr="70%">
                  <a:extLst>
                    <a:ext uri="{FF2B5EF4-FFF2-40B4-BE49-F238E27FC236}">
                      <a16:creationId xmlns:a16="http://schemas.microsoft.com/office/drawing/2014/main" id="{2A06C56B-A78C-4409-907B-7881BAEEA4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3" name="Freeform 439" descr="70%">
                  <a:extLst>
                    <a:ext uri="{FF2B5EF4-FFF2-40B4-BE49-F238E27FC236}">
                      <a16:creationId xmlns:a16="http://schemas.microsoft.com/office/drawing/2014/main" id="{81CD367D-0867-411B-94E3-3D8CB58C5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4" name="Freeform 440" descr="70%">
                  <a:extLst>
                    <a:ext uri="{FF2B5EF4-FFF2-40B4-BE49-F238E27FC236}">
                      <a16:creationId xmlns:a16="http://schemas.microsoft.com/office/drawing/2014/main" id="{2FA5030A-8356-49F1-8719-CCB032104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5" name="Freeform 441" descr="70%">
                  <a:extLst>
                    <a:ext uri="{FF2B5EF4-FFF2-40B4-BE49-F238E27FC236}">
                      <a16:creationId xmlns:a16="http://schemas.microsoft.com/office/drawing/2014/main" id="{ADD7B2E4-301D-4005-9E02-B58BB1D2D6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6" name="Freeform 442" descr="70%">
                  <a:extLst>
                    <a:ext uri="{FF2B5EF4-FFF2-40B4-BE49-F238E27FC236}">
                      <a16:creationId xmlns:a16="http://schemas.microsoft.com/office/drawing/2014/main" id="{32DE9174-7A50-4EA7-8470-31CE98141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907" name="Group 443">
                <a:extLst>
                  <a:ext uri="{FF2B5EF4-FFF2-40B4-BE49-F238E27FC236}">
                    <a16:creationId xmlns:a16="http://schemas.microsoft.com/office/drawing/2014/main" id="{7BA96FAE-80E2-4C8F-B52C-C690FFA234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2908" name="Freeform 444" descr="70%">
                  <a:extLst>
                    <a:ext uri="{FF2B5EF4-FFF2-40B4-BE49-F238E27FC236}">
                      <a16:creationId xmlns:a16="http://schemas.microsoft.com/office/drawing/2014/main" id="{817EC188-D011-4824-B580-23302FE8A3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09" name="Freeform 445" descr="70%">
                  <a:extLst>
                    <a:ext uri="{FF2B5EF4-FFF2-40B4-BE49-F238E27FC236}">
                      <a16:creationId xmlns:a16="http://schemas.microsoft.com/office/drawing/2014/main" id="{30CB326A-D2C7-4434-BE98-DE8B07532F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0" name="Freeform 446" descr="70%">
                  <a:extLst>
                    <a:ext uri="{FF2B5EF4-FFF2-40B4-BE49-F238E27FC236}">
                      <a16:creationId xmlns:a16="http://schemas.microsoft.com/office/drawing/2014/main" id="{B96BEE2C-F72A-431E-BB01-B0CC1CC33C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1" name="Freeform 447" descr="70%">
                  <a:extLst>
                    <a:ext uri="{FF2B5EF4-FFF2-40B4-BE49-F238E27FC236}">
                      <a16:creationId xmlns:a16="http://schemas.microsoft.com/office/drawing/2014/main" id="{A02B6C44-1EDB-46B4-9538-BEC8522511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2" name="Freeform 448" descr="70%">
                  <a:extLst>
                    <a:ext uri="{FF2B5EF4-FFF2-40B4-BE49-F238E27FC236}">
                      <a16:creationId xmlns:a16="http://schemas.microsoft.com/office/drawing/2014/main" id="{C6DE9AC4-3B64-488B-A651-C6B9D99401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3" name="Freeform 449" descr="70%">
                  <a:extLst>
                    <a:ext uri="{FF2B5EF4-FFF2-40B4-BE49-F238E27FC236}">
                      <a16:creationId xmlns:a16="http://schemas.microsoft.com/office/drawing/2014/main" id="{28A55681-C9E8-4A4D-8ECF-14E7881706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4" name="Freeform 450" descr="70%">
                  <a:extLst>
                    <a:ext uri="{FF2B5EF4-FFF2-40B4-BE49-F238E27FC236}">
                      <a16:creationId xmlns:a16="http://schemas.microsoft.com/office/drawing/2014/main" id="{1CBB115E-A403-4D2C-8D21-583B47096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915" name="Group 451">
                <a:extLst>
                  <a:ext uri="{FF2B5EF4-FFF2-40B4-BE49-F238E27FC236}">
                    <a16:creationId xmlns:a16="http://schemas.microsoft.com/office/drawing/2014/main" id="{9A601FC0-303C-46D8-9CC3-C59FD159A5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2916" name="Freeform 452" descr="70%">
                  <a:extLst>
                    <a:ext uri="{FF2B5EF4-FFF2-40B4-BE49-F238E27FC236}">
                      <a16:creationId xmlns:a16="http://schemas.microsoft.com/office/drawing/2014/main" id="{FA92FAE5-9CBC-4995-BEC2-41EFDCB65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7" name="Freeform 453" descr="70%">
                  <a:extLst>
                    <a:ext uri="{FF2B5EF4-FFF2-40B4-BE49-F238E27FC236}">
                      <a16:creationId xmlns:a16="http://schemas.microsoft.com/office/drawing/2014/main" id="{0C032278-ED46-4586-B360-F47CD5697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8" name="Freeform 454" descr="70%">
                  <a:extLst>
                    <a:ext uri="{FF2B5EF4-FFF2-40B4-BE49-F238E27FC236}">
                      <a16:creationId xmlns:a16="http://schemas.microsoft.com/office/drawing/2014/main" id="{E50DAB7B-18EB-4723-8F4E-04156BF10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19" name="Freeform 455" descr="70%">
                  <a:extLst>
                    <a:ext uri="{FF2B5EF4-FFF2-40B4-BE49-F238E27FC236}">
                      <a16:creationId xmlns:a16="http://schemas.microsoft.com/office/drawing/2014/main" id="{B514E07A-0E58-4092-B155-3BC13AFE9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20" name="Freeform 456" descr="70%">
                  <a:extLst>
                    <a:ext uri="{FF2B5EF4-FFF2-40B4-BE49-F238E27FC236}">
                      <a16:creationId xmlns:a16="http://schemas.microsoft.com/office/drawing/2014/main" id="{D2184F0D-7DA2-4EA1-9B23-73C5F9871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21" name="Freeform 457" descr="70%">
                  <a:extLst>
                    <a:ext uri="{FF2B5EF4-FFF2-40B4-BE49-F238E27FC236}">
                      <a16:creationId xmlns:a16="http://schemas.microsoft.com/office/drawing/2014/main" id="{75BB3652-D00D-4FF3-A60A-1BF9CEAAE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922" name="Freeform 458" descr="70%">
                  <a:extLst>
                    <a:ext uri="{FF2B5EF4-FFF2-40B4-BE49-F238E27FC236}">
                      <a16:creationId xmlns:a16="http://schemas.microsoft.com/office/drawing/2014/main" id="{E0600FF3-E50D-4F78-9EC9-129B9AEF7F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923" name="Oval 459">
              <a:extLst>
                <a:ext uri="{FF2B5EF4-FFF2-40B4-BE49-F238E27FC236}">
                  <a16:creationId xmlns:a16="http://schemas.microsoft.com/office/drawing/2014/main" id="{377005D9-D41B-4D3E-8CFD-FEB90EE10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0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24" name="Oval 460">
              <a:extLst>
                <a:ext uri="{FF2B5EF4-FFF2-40B4-BE49-F238E27FC236}">
                  <a16:creationId xmlns:a16="http://schemas.microsoft.com/office/drawing/2014/main" id="{7B7F8662-32E1-44EB-80AD-84464ABDA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4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925" name="Group 461">
              <a:extLst>
                <a:ext uri="{FF2B5EF4-FFF2-40B4-BE49-F238E27FC236}">
                  <a16:creationId xmlns:a16="http://schemas.microsoft.com/office/drawing/2014/main" id="{F948396F-2BBC-4650-BAFF-1D44B84B8A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163"/>
              <a:ext cx="170" cy="272"/>
              <a:chOff x="2919" y="981"/>
              <a:chExt cx="170" cy="272"/>
            </a:xfrm>
          </p:grpSpPr>
          <p:sp>
            <p:nvSpPr>
              <p:cNvPr id="62926" name="Freeform 462">
                <a:extLst>
                  <a:ext uri="{FF2B5EF4-FFF2-40B4-BE49-F238E27FC236}">
                    <a16:creationId xmlns:a16="http://schemas.microsoft.com/office/drawing/2014/main" id="{7D0F0A63-EF1B-491F-9684-12329DB82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27" name="Freeform 463">
                <a:extLst>
                  <a:ext uri="{FF2B5EF4-FFF2-40B4-BE49-F238E27FC236}">
                    <a16:creationId xmlns:a16="http://schemas.microsoft.com/office/drawing/2014/main" id="{28158CB4-9A17-4C74-A34E-C02E4F497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28" name="Freeform 464">
                <a:extLst>
                  <a:ext uri="{FF2B5EF4-FFF2-40B4-BE49-F238E27FC236}">
                    <a16:creationId xmlns:a16="http://schemas.microsoft.com/office/drawing/2014/main" id="{E7CA0655-0836-4915-9540-865F10BBA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29" name="Freeform 465">
                <a:extLst>
                  <a:ext uri="{FF2B5EF4-FFF2-40B4-BE49-F238E27FC236}">
                    <a16:creationId xmlns:a16="http://schemas.microsoft.com/office/drawing/2014/main" id="{344CEA43-F97B-43FD-9DE5-9D9EBBB2D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30" name="Freeform 466">
                <a:extLst>
                  <a:ext uri="{FF2B5EF4-FFF2-40B4-BE49-F238E27FC236}">
                    <a16:creationId xmlns:a16="http://schemas.microsoft.com/office/drawing/2014/main" id="{5BD3B443-8611-458E-88FD-F7D6B2A69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31" name="Freeform 467">
                <a:extLst>
                  <a:ext uri="{FF2B5EF4-FFF2-40B4-BE49-F238E27FC236}">
                    <a16:creationId xmlns:a16="http://schemas.microsoft.com/office/drawing/2014/main" id="{0EFED5A7-98EA-4B3F-AB1B-0652E4FBA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983" name="Group 519">
              <a:extLst>
                <a:ext uri="{FF2B5EF4-FFF2-40B4-BE49-F238E27FC236}">
                  <a16:creationId xmlns:a16="http://schemas.microsoft.com/office/drawing/2014/main" id="{C49A2B41-CC7F-4933-8F84-702B79E28D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0" y="1163"/>
              <a:ext cx="150" cy="272"/>
              <a:chOff x="2051" y="1162"/>
              <a:chExt cx="150" cy="272"/>
            </a:xfrm>
          </p:grpSpPr>
          <p:sp>
            <p:nvSpPr>
              <p:cNvPr id="62984" name="Freeform 520">
                <a:extLst>
                  <a:ext uri="{FF2B5EF4-FFF2-40B4-BE49-F238E27FC236}">
                    <a16:creationId xmlns:a16="http://schemas.microsoft.com/office/drawing/2014/main" id="{EB7A8BD0-7E9F-4A70-B260-D6F5BB447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5" name="Freeform 521">
                <a:extLst>
                  <a:ext uri="{FF2B5EF4-FFF2-40B4-BE49-F238E27FC236}">
                    <a16:creationId xmlns:a16="http://schemas.microsoft.com/office/drawing/2014/main" id="{03B337B4-56E5-43EF-BCEA-4A1B58333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6" name="Freeform 522">
                <a:extLst>
                  <a:ext uri="{FF2B5EF4-FFF2-40B4-BE49-F238E27FC236}">
                    <a16:creationId xmlns:a16="http://schemas.microsoft.com/office/drawing/2014/main" id="{A3B37A41-F5B3-4253-9BAF-D33FE6D72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7" name="Freeform 523">
                <a:extLst>
                  <a:ext uri="{FF2B5EF4-FFF2-40B4-BE49-F238E27FC236}">
                    <a16:creationId xmlns:a16="http://schemas.microsoft.com/office/drawing/2014/main" id="{CABC2294-7BFF-45BD-A3A8-37FB626EF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8" name="Freeform 524">
                <a:extLst>
                  <a:ext uri="{FF2B5EF4-FFF2-40B4-BE49-F238E27FC236}">
                    <a16:creationId xmlns:a16="http://schemas.microsoft.com/office/drawing/2014/main" id="{D1602FA6-AB6A-45F3-B8B3-FCC3242A3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014" name="Freeform 550">
              <a:extLst>
                <a:ext uri="{FF2B5EF4-FFF2-40B4-BE49-F238E27FC236}">
                  <a16:creationId xmlns:a16="http://schemas.microsoft.com/office/drawing/2014/main" id="{38ABA0D0-85C2-4C8A-9E51-1DDA37234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16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5" name="Freeform 551">
              <a:extLst>
                <a:ext uri="{FF2B5EF4-FFF2-40B4-BE49-F238E27FC236}">
                  <a16:creationId xmlns:a16="http://schemas.microsoft.com/office/drawing/2014/main" id="{C07F4E7B-1B15-4A97-9A38-F14DDC161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28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6" name="Freeform 552">
              <a:extLst>
                <a:ext uri="{FF2B5EF4-FFF2-40B4-BE49-F238E27FC236}">
                  <a16:creationId xmlns:a16="http://schemas.microsoft.com/office/drawing/2014/main" id="{5FAB4A85-8B44-429A-8EBC-5D74BADD1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40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7" name="Freeform 553">
              <a:extLst>
                <a:ext uri="{FF2B5EF4-FFF2-40B4-BE49-F238E27FC236}">
                  <a16:creationId xmlns:a16="http://schemas.microsoft.com/office/drawing/2014/main" id="{02DA45BF-E005-469C-B632-A657B369C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9" name="Freeform 555">
              <a:extLst>
                <a:ext uri="{FF2B5EF4-FFF2-40B4-BE49-F238E27FC236}">
                  <a16:creationId xmlns:a16="http://schemas.microsoft.com/office/drawing/2014/main" id="{1D0322EB-6A8A-47D0-B4C6-61E867C2A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2" name="Group 2178">
            <a:extLst>
              <a:ext uri="{FF2B5EF4-FFF2-40B4-BE49-F238E27FC236}">
                <a16:creationId xmlns:a16="http://schemas.microsoft.com/office/drawing/2014/main" id="{DCB636F0-0729-44C6-857C-90EA6129AE85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836613"/>
            <a:ext cx="1655762" cy="720725"/>
            <a:chOff x="3801" y="527"/>
            <a:chExt cx="1043" cy="454"/>
          </a:xfrm>
        </p:grpSpPr>
        <p:sp>
          <p:nvSpPr>
            <p:cNvPr id="63065" name="AutoShape 601">
              <a:extLst>
                <a:ext uri="{FF2B5EF4-FFF2-40B4-BE49-F238E27FC236}">
                  <a16:creationId xmlns:a16="http://schemas.microsoft.com/office/drawing/2014/main" id="{DE3494B5-93B8-4611-8EFA-EE3595BB0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52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6" name="Rectangle 602">
              <a:extLst>
                <a:ext uri="{FF2B5EF4-FFF2-40B4-BE49-F238E27FC236}">
                  <a16:creationId xmlns:a16="http://schemas.microsoft.com/office/drawing/2014/main" id="{A258FDC0-5E20-4FB7-823A-E90249CF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57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067" name="Group 603">
              <a:extLst>
                <a:ext uri="{FF2B5EF4-FFF2-40B4-BE49-F238E27FC236}">
                  <a16:creationId xmlns:a16="http://schemas.microsoft.com/office/drawing/2014/main" id="{D5CF88B8-1D56-4EB1-8A0D-7E1DDFD33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618"/>
              <a:ext cx="851" cy="272"/>
              <a:chOff x="352" y="1162"/>
              <a:chExt cx="851" cy="272"/>
            </a:xfrm>
          </p:grpSpPr>
          <p:grpSp>
            <p:nvGrpSpPr>
              <p:cNvPr id="63068" name="Group 604">
                <a:extLst>
                  <a:ext uri="{FF2B5EF4-FFF2-40B4-BE49-F238E27FC236}">
                    <a16:creationId xmlns:a16="http://schemas.microsoft.com/office/drawing/2014/main" id="{272AD160-BEBC-4EF7-863F-AD8C983651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069" name="Freeform 605" descr="70%">
                  <a:extLst>
                    <a:ext uri="{FF2B5EF4-FFF2-40B4-BE49-F238E27FC236}">
                      <a16:creationId xmlns:a16="http://schemas.microsoft.com/office/drawing/2014/main" id="{71E2576F-629F-40F5-BE42-AB5E962D79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0" name="Freeform 606" descr="70%">
                  <a:extLst>
                    <a:ext uri="{FF2B5EF4-FFF2-40B4-BE49-F238E27FC236}">
                      <a16:creationId xmlns:a16="http://schemas.microsoft.com/office/drawing/2014/main" id="{0AFA117D-77B6-4015-B3F9-4A5A85DEFB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1" name="Freeform 607" descr="70%">
                  <a:extLst>
                    <a:ext uri="{FF2B5EF4-FFF2-40B4-BE49-F238E27FC236}">
                      <a16:creationId xmlns:a16="http://schemas.microsoft.com/office/drawing/2014/main" id="{0CFBDE5D-9F63-4FC7-9FEF-E96FE9675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2" name="Freeform 608" descr="70%">
                  <a:extLst>
                    <a:ext uri="{FF2B5EF4-FFF2-40B4-BE49-F238E27FC236}">
                      <a16:creationId xmlns:a16="http://schemas.microsoft.com/office/drawing/2014/main" id="{4F9019DB-6226-477D-89EF-CB0E51A98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3" name="Freeform 609" descr="70%">
                  <a:extLst>
                    <a:ext uri="{FF2B5EF4-FFF2-40B4-BE49-F238E27FC236}">
                      <a16:creationId xmlns:a16="http://schemas.microsoft.com/office/drawing/2014/main" id="{9263F7AC-04E1-415A-B5F7-129E4C24AA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4" name="Freeform 610" descr="70%">
                  <a:extLst>
                    <a:ext uri="{FF2B5EF4-FFF2-40B4-BE49-F238E27FC236}">
                      <a16:creationId xmlns:a16="http://schemas.microsoft.com/office/drawing/2014/main" id="{77A88746-EF54-4201-8691-BF8F32DD9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5" name="Freeform 611" descr="70%">
                  <a:extLst>
                    <a:ext uri="{FF2B5EF4-FFF2-40B4-BE49-F238E27FC236}">
                      <a16:creationId xmlns:a16="http://schemas.microsoft.com/office/drawing/2014/main" id="{6656AF4E-4311-4B67-924C-A72186414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76" name="Group 612">
                <a:extLst>
                  <a:ext uri="{FF2B5EF4-FFF2-40B4-BE49-F238E27FC236}">
                    <a16:creationId xmlns:a16="http://schemas.microsoft.com/office/drawing/2014/main" id="{EEF74208-9021-49BE-82A1-7E808157F0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077" name="Freeform 613" descr="70%">
                  <a:extLst>
                    <a:ext uri="{FF2B5EF4-FFF2-40B4-BE49-F238E27FC236}">
                      <a16:creationId xmlns:a16="http://schemas.microsoft.com/office/drawing/2014/main" id="{CB808DC2-5870-4B82-BB02-B558A529F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8" name="Freeform 614" descr="70%">
                  <a:extLst>
                    <a:ext uri="{FF2B5EF4-FFF2-40B4-BE49-F238E27FC236}">
                      <a16:creationId xmlns:a16="http://schemas.microsoft.com/office/drawing/2014/main" id="{F0189542-FB81-4679-8B29-E0476DE0F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79" name="Freeform 615" descr="70%">
                  <a:extLst>
                    <a:ext uri="{FF2B5EF4-FFF2-40B4-BE49-F238E27FC236}">
                      <a16:creationId xmlns:a16="http://schemas.microsoft.com/office/drawing/2014/main" id="{8724DFA4-D29A-4B10-AD72-FA6B8CFF56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0" name="Freeform 616" descr="70%">
                  <a:extLst>
                    <a:ext uri="{FF2B5EF4-FFF2-40B4-BE49-F238E27FC236}">
                      <a16:creationId xmlns:a16="http://schemas.microsoft.com/office/drawing/2014/main" id="{E66A30A3-C32B-4355-8F4D-A784C1DA03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1" name="Freeform 617" descr="70%">
                  <a:extLst>
                    <a:ext uri="{FF2B5EF4-FFF2-40B4-BE49-F238E27FC236}">
                      <a16:creationId xmlns:a16="http://schemas.microsoft.com/office/drawing/2014/main" id="{68908BB1-139D-471B-AE18-8833EB468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2" name="Freeform 618" descr="70%">
                  <a:extLst>
                    <a:ext uri="{FF2B5EF4-FFF2-40B4-BE49-F238E27FC236}">
                      <a16:creationId xmlns:a16="http://schemas.microsoft.com/office/drawing/2014/main" id="{664C63D3-3599-42B9-9E80-3CDC246BDC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3" name="Freeform 619" descr="70%">
                  <a:extLst>
                    <a:ext uri="{FF2B5EF4-FFF2-40B4-BE49-F238E27FC236}">
                      <a16:creationId xmlns:a16="http://schemas.microsoft.com/office/drawing/2014/main" id="{8F84ADA0-BFD6-461D-8DEC-6AA106795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84" name="Group 620">
                <a:extLst>
                  <a:ext uri="{FF2B5EF4-FFF2-40B4-BE49-F238E27FC236}">
                    <a16:creationId xmlns:a16="http://schemas.microsoft.com/office/drawing/2014/main" id="{3F959CE9-C463-4EBD-89AC-0F4195A0AC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085" name="Freeform 621" descr="70%">
                  <a:extLst>
                    <a:ext uri="{FF2B5EF4-FFF2-40B4-BE49-F238E27FC236}">
                      <a16:creationId xmlns:a16="http://schemas.microsoft.com/office/drawing/2014/main" id="{79649334-AFD5-4805-99DD-C4648A46E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6" name="Freeform 622" descr="70%">
                  <a:extLst>
                    <a:ext uri="{FF2B5EF4-FFF2-40B4-BE49-F238E27FC236}">
                      <a16:creationId xmlns:a16="http://schemas.microsoft.com/office/drawing/2014/main" id="{AFDE8D99-D161-4A2C-9226-128962684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7" name="Freeform 623" descr="70%">
                  <a:extLst>
                    <a:ext uri="{FF2B5EF4-FFF2-40B4-BE49-F238E27FC236}">
                      <a16:creationId xmlns:a16="http://schemas.microsoft.com/office/drawing/2014/main" id="{46916182-C338-4D7D-8D99-A4F662CA1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8" name="Freeform 624" descr="70%">
                  <a:extLst>
                    <a:ext uri="{FF2B5EF4-FFF2-40B4-BE49-F238E27FC236}">
                      <a16:creationId xmlns:a16="http://schemas.microsoft.com/office/drawing/2014/main" id="{37FB749C-12AF-42AC-ACC9-E7E920761E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89" name="Freeform 625" descr="70%">
                  <a:extLst>
                    <a:ext uri="{FF2B5EF4-FFF2-40B4-BE49-F238E27FC236}">
                      <a16:creationId xmlns:a16="http://schemas.microsoft.com/office/drawing/2014/main" id="{C4CF131B-0C7E-4BC0-87B8-0B6F1C18B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0" name="Freeform 626" descr="70%">
                  <a:extLst>
                    <a:ext uri="{FF2B5EF4-FFF2-40B4-BE49-F238E27FC236}">
                      <a16:creationId xmlns:a16="http://schemas.microsoft.com/office/drawing/2014/main" id="{611904BA-3BB2-4B97-BB96-96F0FC8E6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1" name="Freeform 627" descr="70%">
                  <a:extLst>
                    <a:ext uri="{FF2B5EF4-FFF2-40B4-BE49-F238E27FC236}">
                      <a16:creationId xmlns:a16="http://schemas.microsoft.com/office/drawing/2014/main" id="{9A7751E4-0F73-4C39-8A6F-9F0474929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92" name="Group 628">
                <a:extLst>
                  <a:ext uri="{FF2B5EF4-FFF2-40B4-BE49-F238E27FC236}">
                    <a16:creationId xmlns:a16="http://schemas.microsoft.com/office/drawing/2014/main" id="{49582CFE-41E2-4325-8A49-CD6DBCCC5A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093" name="Freeform 629" descr="70%">
                  <a:extLst>
                    <a:ext uri="{FF2B5EF4-FFF2-40B4-BE49-F238E27FC236}">
                      <a16:creationId xmlns:a16="http://schemas.microsoft.com/office/drawing/2014/main" id="{3A724560-304B-4CFA-BDD5-EEEFCAD3B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4" name="Freeform 630" descr="70%">
                  <a:extLst>
                    <a:ext uri="{FF2B5EF4-FFF2-40B4-BE49-F238E27FC236}">
                      <a16:creationId xmlns:a16="http://schemas.microsoft.com/office/drawing/2014/main" id="{403CFBFB-321F-4DB8-9E7D-EF4146151D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5" name="Freeform 631" descr="70%">
                  <a:extLst>
                    <a:ext uri="{FF2B5EF4-FFF2-40B4-BE49-F238E27FC236}">
                      <a16:creationId xmlns:a16="http://schemas.microsoft.com/office/drawing/2014/main" id="{8AB8D8FB-9D8B-405B-B5DE-B3639FBA1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6" name="Freeform 632" descr="70%">
                  <a:extLst>
                    <a:ext uri="{FF2B5EF4-FFF2-40B4-BE49-F238E27FC236}">
                      <a16:creationId xmlns:a16="http://schemas.microsoft.com/office/drawing/2014/main" id="{417AA86E-893A-4172-A287-633B539549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7" name="Freeform 633" descr="70%">
                  <a:extLst>
                    <a:ext uri="{FF2B5EF4-FFF2-40B4-BE49-F238E27FC236}">
                      <a16:creationId xmlns:a16="http://schemas.microsoft.com/office/drawing/2014/main" id="{4DD3FC98-0904-4CA5-A204-DEBC30C338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8" name="Freeform 634" descr="70%">
                  <a:extLst>
                    <a:ext uri="{FF2B5EF4-FFF2-40B4-BE49-F238E27FC236}">
                      <a16:creationId xmlns:a16="http://schemas.microsoft.com/office/drawing/2014/main" id="{CB57BB0A-F451-41A9-B140-C5888CEBF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99" name="Freeform 635" descr="70%">
                  <a:extLst>
                    <a:ext uri="{FF2B5EF4-FFF2-40B4-BE49-F238E27FC236}">
                      <a16:creationId xmlns:a16="http://schemas.microsoft.com/office/drawing/2014/main" id="{F18502D8-45E0-475C-9B06-4BBF6EC72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100" name="Oval 636">
              <a:extLst>
                <a:ext uri="{FF2B5EF4-FFF2-40B4-BE49-F238E27FC236}">
                  <a16:creationId xmlns:a16="http://schemas.microsoft.com/office/drawing/2014/main" id="{69B1AECB-2D6C-4B53-94A2-B40975C31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66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1" name="Oval 637">
              <a:extLst>
                <a:ext uri="{FF2B5EF4-FFF2-40B4-BE49-F238E27FC236}">
                  <a16:creationId xmlns:a16="http://schemas.microsoft.com/office/drawing/2014/main" id="{77DDB726-D938-4178-9656-EA928697B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79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102" name="Group 638">
              <a:extLst>
                <a:ext uri="{FF2B5EF4-FFF2-40B4-BE49-F238E27FC236}">
                  <a16:creationId xmlns:a16="http://schemas.microsoft.com/office/drawing/2014/main" id="{31F784ED-A42F-4764-BA82-D88564499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618"/>
              <a:ext cx="170" cy="272"/>
              <a:chOff x="2919" y="981"/>
              <a:chExt cx="170" cy="272"/>
            </a:xfrm>
          </p:grpSpPr>
          <p:sp>
            <p:nvSpPr>
              <p:cNvPr id="63103" name="Freeform 639">
                <a:extLst>
                  <a:ext uri="{FF2B5EF4-FFF2-40B4-BE49-F238E27FC236}">
                    <a16:creationId xmlns:a16="http://schemas.microsoft.com/office/drawing/2014/main" id="{05565C7A-50F1-4081-A703-84BCE5329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4" name="Freeform 640">
                <a:extLst>
                  <a:ext uri="{FF2B5EF4-FFF2-40B4-BE49-F238E27FC236}">
                    <a16:creationId xmlns:a16="http://schemas.microsoft.com/office/drawing/2014/main" id="{7A608F85-69F6-47E0-A609-7A833B9B5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5" name="Freeform 641">
                <a:extLst>
                  <a:ext uri="{FF2B5EF4-FFF2-40B4-BE49-F238E27FC236}">
                    <a16:creationId xmlns:a16="http://schemas.microsoft.com/office/drawing/2014/main" id="{ED58ABBE-CFA2-44AF-8F9A-5EF698DA6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6" name="Freeform 642">
                <a:extLst>
                  <a:ext uri="{FF2B5EF4-FFF2-40B4-BE49-F238E27FC236}">
                    <a16:creationId xmlns:a16="http://schemas.microsoft.com/office/drawing/2014/main" id="{732320E0-03ED-4491-9834-D756081F4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7" name="Freeform 643">
                <a:extLst>
                  <a:ext uri="{FF2B5EF4-FFF2-40B4-BE49-F238E27FC236}">
                    <a16:creationId xmlns:a16="http://schemas.microsoft.com/office/drawing/2014/main" id="{23487660-996D-4677-B238-B16B534AB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8" name="Freeform 644">
                <a:extLst>
                  <a:ext uri="{FF2B5EF4-FFF2-40B4-BE49-F238E27FC236}">
                    <a16:creationId xmlns:a16="http://schemas.microsoft.com/office/drawing/2014/main" id="{97F6E915-62E7-4862-8FA9-31702EB34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109" name="Group 645">
              <a:extLst>
                <a:ext uri="{FF2B5EF4-FFF2-40B4-BE49-F238E27FC236}">
                  <a16:creationId xmlns:a16="http://schemas.microsoft.com/office/drawing/2014/main" id="{3FA7B3C4-DC2F-4B81-ACB9-4FC7C337D6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618"/>
              <a:ext cx="170" cy="272"/>
              <a:chOff x="2919" y="981"/>
              <a:chExt cx="170" cy="272"/>
            </a:xfrm>
          </p:grpSpPr>
          <p:sp>
            <p:nvSpPr>
              <p:cNvPr id="63110" name="Freeform 646">
                <a:extLst>
                  <a:ext uri="{FF2B5EF4-FFF2-40B4-BE49-F238E27FC236}">
                    <a16:creationId xmlns:a16="http://schemas.microsoft.com/office/drawing/2014/main" id="{534294B6-2A2C-4232-9508-3E51EA84D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1" name="Freeform 647">
                <a:extLst>
                  <a:ext uri="{FF2B5EF4-FFF2-40B4-BE49-F238E27FC236}">
                    <a16:creationId xmlns:a16="http://schemas.microsoft.com/office/drawing/2014/main" id="{9CA53F76-E3EE-4B5B-8A46-576475E70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2" name="Freeform 648">
                <a:extLst>
                  <a:ext uri="{FF2B5EF4-FFF2-40B4-BE49-F238E27FC236}">
                    <a16:creationId xmlns:a16="http://schemas.microsoft.com/office/drawing/2014/main" id="{52ACDB21-E8E0-49F5-8148-35BAC25CB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3" name="Freeform 649">
                <a:extLst>
                  <a:ext uri="{FF2B5EF4-FFF2-40B4-BE49-F238E27FC236}">
                    <a16:creationId xmlns:a16="http://schemas.microsoft.com/office/drawing/2014/main" id="{5684CFB3-4990-46FA-BB10-EDE0CFA0F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4" name="Freeform 650">
                <a:extLst>
                  <a:ext uri="{FF2B5EF4-FFF2-40B4-BE49-F238E27FC236}">
                    <a16:creationId xmlns:a16="http://schemas.microsoft.com/office/drawing/2014/main" id="{34CC9B74-D9FC-4AF4-A409-579661629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5" name="Freeform 651">
                <a:extLst>
                  <a:ext uri="{FF2B5EF4-FFF2-40B4-BE49-F238E27FC236}">
                    <a16:creationId xmlns:a16="http://schemas.microsoft.com/office/drawing/2014/main" id="{753E34C9-3352-43CB-8CE5-9351FC604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131" name="Freeform 667">
              <a:extLst>
                <a:ext uri="{FF2B5EF4-FFF2-40B4-BE49-F238E27FC236}">
                  <a16:creationId xmlns:a16="http://schemas.microsoft.com/office/drawing/2014/main" id="{A1061B8F-A0E0-4D2C-BA54-E20D43EEE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61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2" name="Freeform 668">
              <a:extLst>
                <a:ext uri="{FF2B5EF4-FFF2-40B4-BE49-F238E27FC236}">
                  <a16:creationId xmlns:a16="http://schemas.microsoft.com/office/drawing/2014/main" id="{3F21B0BA-85F2-4062-845C-3677F4732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73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3" name="Freeform 669">
              <a:extLst>
                <a:ext uri="{FF2B5EF4-FFF2-40B4-BE49-F238E27FC236}">
                  <a16:creationId xmlns:a16="http://schemas.microsoft.com/office/drawing/2014/main" id="{14CDB575-F0D0-47DC-B7BC-2AD8F4C93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85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5" name="Freeform 671">
              <a:extLst>
                <a:ext uri="{FF2B5EF4-FFF2-40B4-BE49-F238E27FC236}">
                  <a16:creationId xmlns:a16="http://schemas.microsoft.com/office/drawing/2014/main" id="{7F68C0F0-41C4-4C45-8DC0-E7BB7803B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6" name="Freeform 672">
              <a:extLst>
                <a:ext uri="{FF2B5EF4-FFF2-40B4-BE49-F238E27FC236}">
                  <a16:creationId xmlns:a16="http://schemas.microsoft.com/office/drawing/2014/main" id="{0E150394-6B93-4CBD-AB97-0564D5323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1" name="Group 2177">
            <a:extLst>
              <a:ext uri="{FF2B5EF4-FFF2-40B4-BE49-F238E27FC236}">
                <a16:creationId xmlns:a16="http://schemas.microsoft.com/office/drawing/2014/main" id="{D3E8A4D6-F08F-47F3-9BB8-DD3AF4FE7CA5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701800"/>
            <a:ext cx="1655762" cy="720725"/>
            <a:chOff x="3801" y="1072"/>
            <a:chExt cx="1043" cy="454"/>
          </a:xfrm>
        </p:grpSpPr>
        <p:sp>
          <p:nvSpPr>
            <p:cNvPr id="63021" name="AutoShape 557">
              <a:extLst>
                <a:ext uri="{FF2B5EF4-FFF2-40B4-BE49-F238E27FC236}">
                  <a16:creationId xmlns:a16="http://schemas.microsoft.com/office/drawing/2014/main" id="{9424EF91-06B1-4FAC-9DFD-2CD621D9A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07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2" name="Rectangle 558">
              <a:extLst>
                <a:ext uri="{FF2B5EF4-FFF2-40B4-BE49-F238E27FC236}">
                  <a16:creationId xmlns:a16="http://schemas.microsoft.com/office/drawing/2014/main" id="{61D906CC-AD7F-4F24-92E9-668AFC956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11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023" name="Group 559">
              <a:extLst>
                <a:ext uri="{FF2B5EF4-FFF2-40B4-BE49-F238E27FC236}">
                  <a16:creationId xmlns:a16="http://schemas.microsoft.com/office/drawing/2014/main" id="{290A505F-72B6-4616-B684-84C7E1DA7A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163"/>
              <a:ext cx="851" cy="272"/>
              <a:chOff x="352" y="1162"/>
              <a:chExt cx="851" cy="272"/>
            </a:xfrm>
          </p:grpSpPr>
          <p:grpSp>
            <p:nvGrpSpPr>
              <p:cNvPr id="63024" name="Group 560">
                <a:extLst>
                  <a:ext uri="{FF2B5EF4-FFF2-40B4-BE49-F238E27FC236}">
                    <a16:creationId xmlns:a16="http://schemas.microsoft.com/office/drawing/2014/main" id="{EE39DD8D-135A-4191-A579-723B25C5B5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025" name="Freeform 561" descr="70%">
                  <a:extLst>
                    <a:ext uri="{FF2B5EF4-FFF2-40B4-BE49-F238E27FC236}">
                      <a16:creationId xmlns:a16="http://schemas.microsoft.com/office/drawing/2014/main" id="{FF921EC2-723B-42D5-A3DA-DF4D3666D4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26" name="Freeform 562" descr="70%">
                  <a:extLst>
                    <a:ext uri="{FF2B5EF4-FFF2-40B4-BE49-F238E27FC236}">
                      <a16:creationId xmlns:a16="http://schemas.microsoft.com/office/drawing/2014/main" id="{3ACD2B5E-7424-425B-B9C2-07C5DD83E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27" name="Freeform 563" descr="70%">
                  <a:extLst>
                    <a:ext uri="{FF2B5EF4-FFF2-40B4-BE49-F238E27FC236}">
                      <a16:creationId xmlns:a16="http://schemas.microsoft.com/office/drawing/2014/main" id="{81FDC4F4-5C23-423E-B9F8-9600DDA5BA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28" name="Freeform 564" descr="70%">
                  <a:extLst>
                    <a:ext uri="{FF2B5EF4-FFF2-40B4-BE49-F238E27FC236}">
                      <a16:creationId xmlns:a16="http://schemas.microsoft.com/office/drawing/2014/main" id="{75ED7322-F4BB-4A3B-A6E9-9BA4E1944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29" name="Freeform 565" descr="70%">
                  <a:extLst>
                    <a:ext uri="{FF2B5EF4-FFF2-40B4-BE49-F238E27FC236}">
                      <a16:creationId xmlns:a16="http://schemas.microsoft.com/office/drawing/2014/main" id="{12BC5788-9C7A-456C-810B-BC52B5202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0" name="Freeform 566" descr="70%">
                  <a:extLst>
                    <a:ext uri="{FF2B5EF4-FFF2-40B4-BE49-F238E27FC236}">
                      <a16:creationId xmlns:a16="http://schemas.microsoft.com/office/drawing/2014/main" id="{B7B8D7B0-09B5-4491-84E2-C251C5BD5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1" name="Freeform 567" descr="70%">
                  <a:extLst>
                    <a:ext uri="{FF2B5EF4-FFF2-40B4-BE49-F238E27FC236}">
                      <a16:creationId xmlns:a16="http://schemas.microsoft.com/office/drawing/2014/main" id="{EA7B1DDD-1D3E-4027-88F7-4EF88FC664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32" name="Group 568">
                <a:extLst>
                  <a:ext uri="{FF2B5EF4-FFF2-40B4-BE49-F238E27FC236}">
                    <a16:creationId xmlns:a16="http://schemas.microsoft.com/office/drawing/2014/main" id="{F740EBA9-6F90-44AC-A55C-70EC064151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033" name="Freeform 569" descr="70%">
                  <a:extLst>
                    <a:ext uri="{FF2B5EF4-FFF2-40B4-BE49-F238E27FC236}">
                      <a16:creationId xmlns:a16="http://schemas.microsoft.com/office/drawing/2014/main" id="{926D1C0C-7039-406F-9368-6E0388EB2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4" name="Freeform 570" descr="70%">
                  <a:extLst>
                    <a:ext uri="{FF2B5EF4-FFF2-40B4-BE49-F238E27FC236}">
                      <a16:creationId xmlns:a16="http://schemas.microsoft.com/office/drawing/2014/main" id="{2B0B5EA6-476C-4A46-95B0-7E96BF33C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5" name="Freeform 571" descr="70%">
                  <a:extLst>
                    <a:ext uri="{FF2B5EF4-FFF2-40B4-BE49-F238E27FC236}">
                      <a16:creationId xmlns:a16="http://schemas.microsoft.com/office/drawing/2014/main" id="{89027A56-1D5F-468B-B364-983D0CB53C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6" name="Freeform 572" descr="70%">
                  <a:extLst>
                    <a:ext uri="{FF2B5EF4-FFF2-40B4-BE49-F238E27FC236}">
                      <a16:creationId xmlns:a16="http://schemas.microsoft.com/office/drawing/2014/main" id="{BC2B4CE4-332F-4B0B-87AF-32A4C6B10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7" name="Freeform 573" descr="70%">
                  <a:extLst>
                    <a:ext uri="{FF2B5EF4-FFF2-40B4-BE49-F238E27FC236}">
                      <a16:creationId xmlns:a16="http://schemas.microsoft.com/office/drawing/2014/main" id="{1463625E-1FA3-4AE2-B452-380080E3E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8" name="Freeform 574" descr="70%">
                  <a:extLst>
                    <a:ext uri="{FF2B5EF4-FFF2-40B4-BE49-F238E27FC236}">
                      <a16:creationId xmlns:a16="http://schemas.microsoft.com/office/drawing/2014/main" id="{3725D398-BD4C-485A-A3F4-132F2A72A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39" name="Freeform 575" descr="70%">
                  <a:extLst>
                    <a:ext uri="{FF2B5EF4-FFF2-40B4-BE49-F238E27FC236}">
                      <a16:creationId xmlns:a16="http://schemas.microsoft.com/office/drawing/2014/main" id="{96601E0D-E969-41CF-80D5-C8E0D2853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40" name="Group 576">
                <a:extLst>
                  <a:ext uri="{FF2B5EF4-FFF2-40B4-BE49-F238E27FC236}">
                    <a16:creationId xmlns:a16="http://schemas.microsoft.com/office/drawing/2014/main" id="{AA20D2A4-3CD4-41B9-B3A6-9EDEAA785B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041" name="Freeform 577" descr="70%">
                  <a:extLst>
                    <a:ext uri="{FF2B5EF4-FFF2-40B4-BE49-F238E27FC236}">
                      <a16:creationId xmlns:a16="http://schemas.microsoft.com/office/drawing/2014/main" id="{72735BCD-D359-447F-91AD-5DB5CF4C8D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2" name="Freeform 578" descr="70%">
                  <a:extLst>
                    <a:ext uri="{FF2B5EF4-FFF2-40B4-BE49-F238E27FC236}">
                      <a16:creationId xmlns:a16="http://schemas.microsoft.com/office/drawing/2014/main" id="{1F15EDDE-257D-4523-9BF4-9135E5E27A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3" name="Freeform 579" descr="70%">
                  <a:extLst>
                    <a:ext uri="{FF2B5EF4-FFF2-40B4-BE49-F238E27FC236}">
                      <a16:creationId xmlns:a16="http://schemas.microsoft.com/office/drawing/2014/main" id="{813F221F-2861-479F-992D-CDBA6DFB5A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4" name="Freeform 580" descr="70%">
                  <a:extLst>
                    <a:ext uri="{FF2B5EF4-FFF2-40B4-BE49-F238E27FC236}">
                      <a16:creationId xmlns:a16="http://schemas.microsoft.com/office/drawing/2014/main" id="{0679F991-29D7-4118-AD7E-42C06F28C3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5" name="Freeform 581" descr="70%">
                  <a:extLst>
                    <a:ext uri="{FF2B5EF4-FFF2-40B4-BE49-F238E27FC236}">
                      <a16:creationId xmlns:a16="http://schemas.microsoft.com/office/drawing/2014/main" id="{AC0F5C50-D373-435A-A367-4C467230A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6" name="Freeform 582" descr="70%">
                  <a:extLst>
                    <a:ext uri="{FF2B5EF4-FFF2-40B4-BE49-F238E27FC236}">
                      <a16:creationId xmlns:a16="http://schemas.microsoft.com/office/drawing/2014/main" id="{52E23BB7-0A97-495C-B787-55E87817C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47" name="Freeform 583" descr="70%">
                  <a:extLst>
                    <a:ext uri="{FF2B5EF4-FFF2-40B4-BE49-F238E27FC236}">
                      <a16:creationId xmlns:a16="http://schemas.microsoft.com/office/drawing/2014/main" id="{5DA12354-5B24-4C93-8A74-ED55A58471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048" name="Group 584">
                <a:extLst>
                  <a:ext uri="{FF2B5EF4-FFF2-40B4-BE49-F238E27FC236}">
                    <a16:creationId xmlns:a16="http://schemas.microsoft.com/office/drawing/2014/main" id="{686AE4D6-74A8-4742-A391-7953EEDAD8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049" name="Freeform 585" descr="70%">
                  <a:extLst>
                    <a:ext uri="{FF2B5EF4-FFF2-40B4-BE49-F238E27FC236}">
                      <a16:creationId xmlns:a16="http://schemas.microsoft.com/office/drawing/2014/main" id="{7EC7DC84-0F42-4A9D-8FC7-FD84F7286C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0" name="Freeform 586" descr="70%">
                  <a:extLst>
                    <a:ext uri="{FF2B5EF4-FFF2-40B4-BE49-F238E27FC236}">
                      <a16:creationId xmlns:a16="http://schemas.microsoft.com/office/drawing/2014/main" id="{F56BA0AA-E8B8-4612-9CFF-E5C47CAF8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1" name="Freeform 587" descr="70%">
                  <a:extLst>
                    <a:ext uri="{FF2B5EF4-FFF2-40B4-BE49-F238E27FC236}">
                      <a16:creationId xmlns:a16="http://schemas.microsoft.com/office/drawing/2014/main" id="{0FB6A879-1584-4AB8-840E-20A0EB318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2" name="Freeform 588" descr="70%">
                  <a:extLst>
                    <a:ext uri="{FF2B5EF4-FFF2-40B4-BE49-F238E27FC236}">
                      <a16:creationId xmlns:a16="http://schemas.microsoft.com/office/drawing/2014/main" id="{EA7F5A04-3331-4472-A596-9C7A6682C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3" name="Freeform 589" descr="70%">
                  <a:extLst>
                    <a:ext uri="{FF2B5EF4-FFF2-40B4-BE49-F238E27FC236}">
                      <a16:creationId xmlns:a16="http://schemas.microsoft.com/office/drawing/2014/main" id="{3C32D0EF-9606-4D7A-ADBF-DDDDC7EC9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4" name="Freeform 590" descr="70%">
                  <a:extLst>
                    <a:ext uri="{FF2B5EF4-FFF2-40B4-BE49-F238E27FC236}">
                      <a16:creationId xmlns:a16="http://schemas.microsoft.com/office/drawing/2014/main" id="{0F6B1417-72A7-4731-B4F1-7A4D9A9A43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055" name="Freeform 591" descr="70%">
                  <a:extLst>
                    <a:ext uri="{FF2B5EF4-FFF2-40B4-BE49-F238E27FC236}">
                      <a16:creationId xmlns:a16="http://schemas.microsoft.com/office/drawing/2014/main" id="{49380682-BBF1-4DA0-B8B3-DF9CC93AF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056" name="Oval 592">
              <a:extLst>
                <a:ext uri="{FF2B5EF4-FFF2-40B4-BE49-F238E27FC236}">
                  <a16:creationId xmlns:a16="http://schemas.microsoft.com/office/drawing/2014/main" id="{C8DAEF54-3C39-4FC2-8B10-0C7C841A0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20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7" name="Oval 593">
              <a:extLst>
                <a:ext uri="{FF2B5EF4-FFF2-40B4-BE49-F238E27FC236}">
                  <a16:creationId xmlns:a16="http://schemas.microsoft.com/office/drawing/2014/main" id="{DF3C99B4-7131-4110-A606-077144260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34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058" name="Group 594">
              <a:extLst>
                <a:ext uri="{FF2B5EF4-FFF2-40B4-BE49-F238E27FC236}">
                  <a16:creationId xmlns:a16="http://schemas.microsoft.com/office/drawing/2014/main" id="{F1208FDE-F212-405C-B423-14B4B0DDD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1163"/>
              <a:ext cx="170" cy="272"/>
              <a:chOff x="2919" y="981"/>
              <a:chExt cx="170" cy="272"/>
            </a:xfrm>
          </p:grpSpPr>
          <p:sp>
            <p:nvSpPr>
              <p:cNvPr id="63059" name="Freeform 595">
                <a:extLst>
                  <a:ext uri="{FF2B5EF4-FFF2-40B4-BE49-F238E27FC236}">
                    <a16:creationId xmlns:a16="http://schemas.microsoft.com/office/drawing/2014/main" id="{C012328D-F6EF-41B8-8760-7BA8ECFAE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0" name="Freeform 596">
                <a:extLst>
                  <a:ext uri="{FF2B5EF4-FFF2-40B4-BE49-F238E27FC236}">
                    <a16:creationId xmlns:a16="http://schemas.microsoft.com/office/drawing/2014/main" id="{000617F3-68F4-47E8-AA78-3D1376F94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1" name="Freeform 597">
                <a:extLst>
                  <a:ext uri="{FF2B5EF4-FFF2-40B4-BE49-F238E27FC236}">
                    <a16:creationId xmlns:a16="http://schemas.microsoft.com/office/drawing/2014/main" id="{3EF9D724-FA86-4F61-9B14-BC002F20F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2" name="Freeform 598">
                <a:extLst>
                  <a:ext uri="{FF2B5EF4-FFF2-40B4-BE49-F238E27FC236}">
                    <a16:creationId xmlns:a16="http://schemas.microsoft.com/office/drawing/2014/main" id="{EAC0AC3A-D252-4C24-B5EF-D898C3DB8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3" name="Freeform 599">
                <a:extLst>
                  <a:ext uri="{FF2B5EF4-FFF2-40B4-BE49-F238E27FC236}">
                    <a16:creationId xmlns:a16="http://schemas.microsoft.com/office/drawing/2014/main" id="{37561A5E-2549-444D-92F1-658AF44AE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4" name="Freeform 600">
                <a:extLst>
                  <a:ext uri="{FF2B5EF4-FFF2-40B4-BE49-F238E27FC236}">
                    <a16:creationId xmlns:a16="http://schemas.microsoft.com/office/drawing/2014/main" id="{D92280E7-1335-42C9-A88C-2849A98AC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116" name="Group 652">
              <a:extLst>
                <a:ext uri="{FF2B5EF4-FFF2-40B4-BE49-F238E27FC236}">
                  <a16:creationId xmlns:a16="http://schemas.microsoft.com/office/drawing/2014/main" id="{68E92ED3-D72D-433C-A2AA-1FFF46EED5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0" y="1163"/>
              <a:ext cx="150" cy="272"/>
              <a:chOff x="2051" y="1162"/>
              <a:chExt cx="150" cy="272"/>
            </a:xfrm>
          </p:grpSpPr>
          <p:sp>
            <p:nvSpPr>
              <p:cNvPr id="63117" name="Freeform 653">
                <a:extLst>
                  <a:ext uri="{FF2B5EF4-FFF2-40B4-BE49-F238E27FC236}">
                    <a16:creationId xmlns:a16="http://schemas.microsoft.com/office/drawing/2014/main" id="{27823E3C-632D-46F8-92BC-1AD5FB736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8" name="Freeform 654">
                <a:extLst>
                  <a:ext uri="{FF2B5EF4-FFF2-40B4-BE49-F238E27FC236}">
                    <a16:creationId xmlns:a16="http://schemas.microsoft.com/office/drawing/2014/main" id="{FF56BF1A-8742-45E1-A6D2-C742F41BD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9" name="Freeform 655">
                <a:extLst>
                  <a:ext uri="{FF2B5EF4-FFF2-40B4-BE49-F238E27FC236}">
                    <a16:creationId xmlns:a16="http://schemas.microsoft.com/office/drawing/2014/main" id="{22D85F8A-3855-4BA9-96CC-77A2EF1AC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20" name="Freeform 656">
                <a:extLst>
                  <a:ext uri="{FF2B5EF4-FFF2-40B4-BE49-F238E27FC236}">
                    <a16:creationId xmlns:a16="http://schemas.microsoft.com/office/drawing/2014/main" id="{154EEF0A-60F2-440B-8674-A4A7F0F62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21" name="Freeform 657">
                <a:extLst>
                  <a:ext uri="{FF2B5EF4-FFF2-40B4-BE49-F238E27FC236}">
                    <a16:creationId xmlns:a16="http://schemas.microsoft.com/office/drawing/2014/main" id="{13CB2B0B-DA75-453D-A0AE-462CF5A84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147" name="Freeform 683">
              <a:extLst>
                <a:ext uri="{FF2B5EF4-FFF2-40B4-BE49-F238E27FC236}">
                  <a16:creationId xmlns:a16="http://schemas.microsoft.com/office/drawing/2014/main" id="{BF3C50F5-DC8F-4A6A-B78B-D8CD5CA1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116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8" name="Freeform 684">
              <a:extLst>
                <a:ext uri="{FF2B5EF4-FFF2-40B4-BE49-F238E27FC236}">
                  <a16:creationId xmlns:a16="http://schemas.microsoft.com/office/drawing/2014/main" id="{1AC183B4-AFDF-47EE-8431-D8C6B138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128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9" name="Freeform 685">
              <a:extLst>
                <a:ext uri="{FF2B5EF4-FFF2-40B4-BE49-F238E27FC236}">
                  <a16:creationId xmlns:a16="http://schemas.microsoft.com/office/drawing/2014/main" id="{EB3BDCD3-B453-4C18-A974-9BE0A40E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140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1" name="Freeform 687">
              <a:extLst>
                <a:ext uri="{FF2B5EF4-FFF2-40B4-BE49-F238E27FC236}">
                  <a16:creationId xmlns:a16="http://schemas.microsoft.com/office/drawing/2014/main" id="{64E23AC8-F304-4043-A34F-F76A2B963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2" name="Freeform 688">
              <a:extLst>
                <a:ext uri="{FF2B5EF4-FFF2-40B4-BE49-F238E27FC236}">
                  <a16:creationId xmlns:a16="http://schemas.microsoft.com/office/drawing/2014/main" id="{1415C48E-A1A5-4F97-A457-652E684B7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3" name="Group 2179">
            <a:extLst>
              <a:ext uri="{FF2B5EF4-FFF2-40B4-BE49-F238E27FC236}">
                <a16:creationId xmlns:a16="http://schemas.microsoft.com/office/drawing/2014/main" id="{440CEA99-A21E-40CD-B681-D21FC2E0C77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5025"/>
            <a:ext cx="1655763" cy="720725"/>
            <a:chOff x="4980" y="526"/>
            <a:chExt cx="1043" cy="454"/>
          </a:xfrm>
        </p:grpSpPr>
        <p:sp>
          <p:nvSpPr>
            <p:cNvPr id="63198" name="AutoShape 734">
              <a:extLst>
                <a:ext uri="{FF2B5EF4-FFF2-40B4-BE49-F238E27FC236}">
                  <a16:creationId xmlns:a16="http://schemas.microsoft.com/office/drawing/2014/main" id="{B1EE38B5-BCAD-4E32-A71D-F19FF20BE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99" name="Rectangle 735">
              <a:extLst>
                <a:ext uri="{FF2B5EF4-FFF2-40B4-BE49-F238E27FC236}">
                  <a16:creationId xmlns:a16="http://schemas.microsoft.com/office/drawing/2014/main" id="{6382EF9E-821F-46A8-9E51-635CB9B38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200" name="Group 736">
              <a:extLst>
                <a:ext uri="{FF2B5EF4-FFF2-40B4-BE49-F238E27FC236}">
                  <a16:creationId xmlns:a16="http://schemas.microsoft.com/office/drawing/2014/main" id="{F399EE9A-EB22-45D0-8E9E-63CEC13CBE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617"/>
              <a:ext cx="851" cy="272"/>
              <a:chOff x="352" y="1162"/>
              <a:chExt cx="851" cy="272"/>
            </a:xfrm>
          </p:grpSpPr>
          <p:grpSp>
            <p:nvGrpSpPr>
              <p:cNvPr id="63201" name="Group 737">
                <a:extLst>
                  <a:ext uri="{FF2B5EF4-FFF2-40B4-BE49-F238E27FC236}">
                    <a16:creationId xmlns:a16="http://schemas.microsoft.com/office/drawing/2014/main" id="{CE0A214D-2E57-4FBC-BB3A-16281912AB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202" name="Freeform 738" descr="70%">
                  <a:extLst>
                    <a:ext uri="{FF2B5EF4-FFF2-40B4-BE49-F238E27FC236}">
                      <a16:creationId xmlns:a16="http://schemas.microsoft.com/office/drawing/2014/main" id="{B1C84249-CD59-4F73-8D1A-2F0CF391E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3" name="Freeform 739" descr="70%">
                  <a:extLst>
                    <a:ext uri="{FF2B5EF4-FFF2-40B4-BE49-F238E27FC236}">
                      <a16:creationId xmlns:a16="http://schemas.microsoft.com/office/drawing/2014/main" id="{7ED10998-B1C7-4977-9B8B-A5546404F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4" name="Freeform 740" descr="70%">
                  <a:extLst>
                    <a:ext uri="{FF2B5EF4-FFF2-40B4-BE49-F238E27FC236}">
                      <a16:creationId xmlns:a16="http://schemas.microsoft.com/office/drawing/2014/main" id="{994C2630-7B41-4EC1-85C9-DB5033B63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5" name="Freeform 741" descr="70%">
                  <a:extLst>
                    <a:ext uri="{FF2B5EF4-FFF2-40B4-BE49-F238E27FC236}">
                      <a16:creationId xmlns:a16="http://schemas.microsoft.com/office/drawing/2014/main" id="{77D1E9AB-F2F9-48B9-8B74-15B629A08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6" name="Freeform 742" descr="70%">
                  <a:extLst>
                    <a:ext uri="{FF2B5EF4-FFF2-40B4-BE49-F238E27FC236}">
                      <a16:creationId xmlns:a16="http://schemas.microsoft.com/office/drawing/2014/main" id="{D0FB0BDF-384C-44BD-BBE0-8E50C692D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7" name="Freeform 743" descr="70%">
                  <a:extLst>
                    <a:ext uri="{FF2B5EF4-FFF2-40B4-BE49-F238E27FC236}">
                      <a16:creationId xmlns:a16="http://schemas.microsoft.com/office/drawing/2014/main" id="{E7A0344F-4297-457F-B343-DB8147A91A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08" name="Freeform 744" descr="70%">
                  <a:extLst>
                    <a:ext uri="{FF2B5EF4-FFF2-40B4-BE49-F238E27FC236}">
                      <a16:creationId xmlns:a16="http://schemas.microsoft.com/office/drawing/2014/main" id="{6930DEFC-DFEF-411B-A57E-FB466DCDE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09" name="Group 745">
                <a:extLst>
                  <a:ext uri="{FF2B5EF4-FFF2-40B4-BE49-F238E27FC236}">
                    <a16:creationId xmlns:a16="http://schemas.microsoft.com/office/drawing/2014/main" id="{E8706B12-E949-463B-BCB5-CB90B33ED5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210" name="Freeform 746" descr="70%">
                  <a:extLst>
                    <a:ext uri="{FF2B5EF4-FFF2-40B4-BE49-F238E27FC236}">
                      <a16:creationId xmlns:a16="http://schemas.microsoft.com/office/drawing/2014/main" id="{6F1E1CE5-E3E3-4FB6-9E61-DF9B3BCF3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1" name="Freeform 747" descr="70%">
                  <a:extLst>
                    <a:ext uri="{FF2B5EF4-FFF2-40B4-BE49-F238E27FC236}">
                      <a16:creationId xmlns:a16="http://schemas.microsoft.com/office/drawing/2014/main" id="{0268FB2D-06BE-4CB6-AD07-25BB0ADAC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2" name="Freeform 748" descr="70%">
                  <a:extLst>
                    <a:ext uri="{FF2B5EF4-FFF2-40B4-BE49-F238E27FC236}">
                      <a16:creationId xmlns:a16="http://schemas.microsoft.com/office/drawing/2014/main" id="{69E06B12-7C78-4121-8321-66227F2CCD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3" name="Freeform 749" descr="70%">
                  <a:extLst>
                    <a:ext uri="{FF2B5EF4-FFF2-40B4-BE49-F238E27FC236}">
                      <a16:creationId xmlns:a16="http://schemas.microsoft.com/office/drawing/2014/main" id="{842DF891-AC17-4954-81A8-C56FEF0D2A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4" name="Freeform 750" descr="70%">
                  <a:extLst>
                    <a:ext uri="{FF2B5EF4-FFF2-40B4-BE49-F238E27FC236}">
                      <a16:creationId xmlns:a16="http://schemas.microsoft.com/office/drawing/2014/main" id="{74164C21-FF56-43E3-932E-285836F4F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5" name="Freeform 751" descr="70%">
                  <a:extLst>
                    <a:ext uri="{FF2B5EF4-FFF2-40B4-BE49-F238E27FC236}">
                      <a16:creationId xmlns:a16="http://schemas.microsoft.com/office/drawing/2014/main" id="{63961729-966F-43B5-A15C-1A50E30E4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6" name="Freeform 752" descr="70%">
                  <a:extLst>
                    <a:ext uri="{FF2B5EF4-FFF2-40B4-BE49-F238E27FC236}">
                      <a16:creationId xmlns:a16="http://schemas.microsoft.com/office/drawing/2014/main" id="{AA11CA43-349E-4EFD-BF84-C4DB5A8C36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17" name="Group 753">
                <a:extLst>
                  <a:ext uri="{FF2B5EF4-FFF2-40B4-BE49-F238E27FC236}">
                    <a16:creationId xmlns:a16="http://schemas.microsoft.com/office/drawing/2014/main" id="{F90F0C0A-778B-4B7A-B5C1-315CA2AD34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218" name="Freeform 754" descr="70%">
                  <a:extLst>
                    <a:ext uri="{FF2B5EF4-FFF2-40B4-BE49-F238E27FC236}">
                      <a16:creationId xmlns:a16="http://schemas.microsoft.com/office/drawing/2014/main" id="{A143CABA-A02D-47B8-85C3-7DA8837BF0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19" name="Freeform 755" descr="70%">
                  <a:extLst>
                    <a:ext uri="{FF2B5EF4-FFF2-40B4-BE49-F238E27FC236}">
                      <a16:creationId xmlns:a16="http://schemas.microsoft.com/office/drawing/2014/main" id="{BCF8DFE2-DF2F-4824-A739-0ED92A753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0" name="Freeform 756" descr="70%">
                  <a:extLst>
                    <a:ext uri="{FF2B5EF4-FFF2-40B4-BE49-F238E27FC236}">
                      <a16:creationId xmlns:a16="http://schemas.microsoft.com/office/drawing/2014/main" id="{11243C7C-C304-4526-BD96-8F02B315F8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1" name="Freeform 757" descr="70%">
                  <a:extLst>
                    <a:ext uri="{FF2B5EF4-FFF2-40B4-BE49-F238E27FC236}">
                      <a16:creationId xmlns:a16="http://schemas.microsoft.com/office/drawing/2014/main" id="{142CC06B-32B0-49D6-B548-F959E6AF6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2" name="Freeform 758" descr="70%">
                  <a:extLst>
                    <a:ext uri="{FF2B5EF4-FFF2-40B4-BE49-F238E27FC236}">
                      <a16:creationId xmlns:a16="http://schemas.microsoft.com/office/drawing/2014/main" id="{2C83237F-1C4E-404B-A53A-AC53C43F1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3" name="Freeform 759" descr="70%">
                  <a:extLst>
                    <a:ext uri="{FF2B5EF4-FFF2-40B4-BE49-F238E27FC236}">
                      <a16:creationId xmlns:a16="http://schemas.microsoft.com/office/drawing/2014/main" id="{9AEF51BE-E810-43B5-86AC-FBB62BA60B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4" name="Freeform 760" descr="70%">
                  <a:extLst>
                    <a:ext uri="{FF2B5EF4-FFF2-40B4-BE49-F238E27FC236}">
                      <a16:creationId xmlns:a16="http://schemas.microsoft.com/office/drawing/2014/main" id="{52DBA514-01B9-4197-9874-E3DFD8AEA6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25" name="Group 761">
                <a:extLst>
                  <a:ext uri="{FF2B5EF4-FFF2-40B4-BE49-F238E27FC236}">
                    <a16:creationId xmlns:a16="http://schemas.microsoft.com/office/drawing/2014/main" id="{71D9806A-0213-4C5A-BF5B-E5C84E2B6C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226" name="Freeform 762" descr="70%">
                  <a:extLst>
                    <a:ext uri="{FF2B5EF4-FFF2-40B4-BE49-F238E27FC236}">
                      <a16:creationId xmlns:a16="http://schemas.microsoft.com/office/drawing/2014/main" id="{60AC0FF3-B7EB-41B1-8205-B7B56D68B8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7" name="Freeform 763" descr="70%">
                  <a:extLst>
                    <a:ext uri="{FF2B5EF4-FFF2-40B4-BE49-F238E27FC236}">
                      <a16:creationId xmlns:a16="http://schemas.microsoft.com/office/drawing/2014/main" id="{FB98C876-FEC8-4542-B78D-961CDC2202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8" name="Freeform 764" descr="70%">
                  <a:extLst>
                    <a:ext uri="{FF2B5EF4-FFF2-40B4-BE49-F238E27FC236}">
                      <a16:creationId xmlns:a16="http://schemas.microsoft.com/office/drawing/2014/main" id="{6B07C287-1216-4908-A7E6-A70BFAE10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29" name="Freeform 765" descr="70%">
                  <a:extLst>
                    <a:ext uri="{FF2B5EF4-FFF2-40B4-BE49-F238E27FC236}">
                      <a16:creationId xmlns:a16="http://schemas.microsoft.com/office/drawing/2014/main" id="{8860E32C-FE10-44DD-9C07-F3B5D65C9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30" name="Freeform 766" descr="70%">
                  <a:extLst>
                    <a:ext uri="{FF2B5EF4-FFF2-40B4-BE49-F238E27FC236}">
                      <a16:creationId xmlns:a16="http://schemas.microsoft.com/office/drawing/2014/main" id="{B89CBBB3-8498-4BF5-A918-315D516D60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31" name="Freeform 767" descr="70%">
                  <a:extLst>
                    <a:ext uri="{FF2B5EF4-FFF2-40B4-BE49-F238E27FC236}">
                      <a16:creationId xmlns:a16="http://schemas.microsoft.com/office/drawing/2014/main" id="{E0EA8946-2B98-496B-AC54-BE8284733E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32" name="Freeform 768" descr="70%">
                  <a:extLst>
                    <a:ext uri="{FF2B5EF4-FFF2-40B4-BE49-F238E27FC236}">
                      <a16:creationId xmlns:a16="http://schemas.microsoft.com/office/drawing/2014/main" id="{F06636D8-119D-48EB-929D-54ADBB5E10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233" name="Oval 769">
              <a:extLst>
                <a:ext uri="{FF2B5EF4-FFF2-40B4-BE49-F238E27FC236}">
                  <a16:creationId xmlns:a16="http://schemas.microsoft.com/office/drawing/2014/main" id="{30A363EA-54E3-4D03-858D-DAF68EF7A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34" name="Oval 770">
              <a:extLst>
                <a:ext uri="{FF2B5EF4-FFF2-40B4-BE49-F238E27FC236}">
                  <a16:creationId xmlns:a16="http://schemas.microsoft.com/office/drawing/2014/main" id="{0E035E4A-8165-48B1-B79A-86C9D9946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235" name="Group 771">
              <a:extLst>
                <a:ext uri="{FF2B5EF4-FFF2-40B4-BE49-F238E27FC236}">
                  <a16:creationId xmlns:a16="http://schemas.microsoft.com/office/drawing/2014/main" id="{BD8F5821-E578-408A-8CFB-FF78F0610F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617"/>
              <a:ext cx="170" cy="272"/>
              <a:chOff x="2919" y="981"/>
              <a:chExt cx="170" cy="272"/>
            </a:xfrm>
          </p:grpSpPr>
          <p:sp>
            <p:nvSpPr>
              <p:cNvPr id="63236" name="Freeform 772">
                <a:extLst>
                  <a:ext uri="{FF2B5EF4-FFF2-40B4-BE49-F238E27FC236}">
                    <a16:creationId xmlns:a16="http://schemas.microsoft.com/office/drawing/2014/main" id="{7EEB145E-6223-4A11-B0A1-DFEC44525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37" name="Freeform 773">
                <a:extLst>
                  <a:ext uri="{FF2B5EF4-FFF2-40B4-BE49-F238E27FC236}">
                    <a16:creationId xmlns:a16="http://schemas.microsoft.com/office/drawing/2014/main" id="{7354A190-C13C-4530-BF2C-B18871F44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38" name="Freeform 774">
                <a:extLst>
                  <a:ext uri="{FF2B5EF4-FFF2-40B4-BE49-F238E27FC236}">
                    <a16:creationId xmlns:a16="http://schemas.microsoft.com/office/drawing/2014/main" id="{3D61E371-74AD-4E7A-901A-F2FAF23B3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39" name="Freeform 775">
                <a:extLst>
                  <a:ext uri="{FF2B5EF4-FFF2-40B4-BE49-F238E27FC236}">
                    <a16:creationId xmlns:a16="http://schemas.microsoft.com/office/drawing/2014/main" id="{F7C43226-C2BC-4FDF-82AD-104BB0108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0" name="Freeform 776">
                <a:extLst>
                  <a:ext uri="{FF2B5EF4-FFF2-40B4-BE49-F238E27FC236}">
                    <a16:creationId xmlns:a16="http://schemas.microsoft.com/office/drawing/2014/main" id="{AD176E24-F5E5-4A4C-9391-87A08D778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1" name="Freeform 777">
                <a:extLst>
                  <a:ext uri="{FF2B5EF4-FFF2-40B4-BE49-F238E27FC236}">
                    <a16:creationId xmlns:a16="http://schemas.microsoft.com/office/drawing/2014/main" id="{AD9E2E49-FCC4-45A8-B9A0-4BEF2B1A7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242" name="Group 778">
              <a:extLst>
                <a:ext uri="{FF2B5EF4-FFF2-40B4-BE49-F238E27FC236}">
                  <a16:creationId xmlns:a16="http://schemas.microsoft.com/office/drawing/2014/main" id="{860EEA73-3E62-455F-80AA-91B2F45DF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617"/>
              <a:ext cx="170" cy="272"/>
              <a:chOff x="2919" y="981"/>
              <a:chExt cx="170" cy="272"/>
            </a:xfrm>
          </p:grpSpPr>
          <p:sp>
            <p:nvSpPr>
              <p:cNvPr id="63243" name="Freeform 779">
                <a:extLst>
                  <a:ext uri="{FF2B5EF4-FFF2-40B4-BE49-F238E27FC236}">
                    <a16:creationId xmlns:a16="http://schemas.microsoft.com/office/drawing/2014/main" id="{B40DC990-FDB3-4C92-9523-82D4E4237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4" name="Freeform 780">
                <a:extLst>
                  <a:ext uri="{FF2B5EF4-FFF2-40B4-BE49-F238E27FC236}">
                    <a16:creationId xmlns:a16="http://schemas.microsoft.com/office/drawing/2014/main" id="{7427EE51-CD38-4BF4-A143-6B90FFB53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5" name="Freeform 781">
                <a:extLst>
                  <a:ext uri="{FF2B5EF4-FFF2-40B4-BE49-F238E27FC236}">
                    <a16:creationId xmlns:a16="http://schemas.microsoft.com/office/drawing/2014/main" id="{8AC4A3EA-41C8-4B60-B75E-2448428E0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6" name="Freeform 782">
                <a:extLst>
                  <a:ext uri="{FF2B5EF4-FFF2-40B4-BE49-F238E27FC236}">
                    <a16:creationId xmlns:a16="http://schemas.microsoft.com/office/drawing/2014/main" id="{A52272E9-C97D-41F7-9DDE-5178E67FE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7" name="Freeform 783">
                <a:extLst>
                  <a:ext uri="{FF2B5EF4-FFF2-40B4-BE49-F238E27FC236}">
                    <a16:creationId xmlns:a16="http://schemas.microsoft.com/office/drawing/2014/main" id="{F0AE6006-5F1E-4B64-AA8D-DD41B2038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48" name="Freeform 784">
                <a:extLst>
                  <a:ext uri="{FF2B5EF4-FFF2-40B4-BE49-F238E27FC236}">
                    <a16:creationId xmlns:a16="http://schemas.microsoft.com/office/drawing/2014/main" id="{9A7EA0B7-6CC3-44A1-8DD0-171B34934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265" name="Freeform 801">
              <a:extLst>
                <a:ext uri="{FF2B5EF4-FFF2-40B4-BE49-F238E27FC236}">
                  <a16:creationId xmlns:a16="http://schemas.microsoft.com/office/drawing/2014/main" id="{5023AB2C-15EE-4C70-9EF6-2FC32EE55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73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68" name="Freeform 804">
              <a:extLst>
                <a:ext uri="{FF2B5EF4-FFF2-40B4-BE49-F238E27FC236}">
                  <a16:creationId xmlns:a16="http://schemas.microsoft.com/office/drawing/2014/main" id="{9C22A007-D7F9-49D7-A28D-C262A7402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69" name="Freeform 805">
              <a:extLst>
                <a:ext uri="{FF2B5EF4-FFF2-40B4-BE49-F238E27FC236}">
                  <a16:creationId xmlns:a16="http://schemas.microsoft.com/office/drawing/2014/main" id="{D23E4ED1-40D0-4301-9FB3-5B98350BE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70" name="Freeform 806">
              <a:extLst>
                <a:ext uri="{FF2B5EF4-FFF2-40B4-BE49-F238E27FC236}">
                  <a16:creationId xmlns:a16="http://schemas.microsoft.com/office/drawing/2014/main" id="{388BBDB3-8A19-4D25-B445-D1AC13608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4" name="Group 2180">
            <a:extLst>
              <a:ext uri="{FF2B5EF4-FFF2-40B4-BE49-F238E27FC236}">
                <a16:creationId xmlns:a16="http://schemas.microsoft.com/office/drawing/2014/main" id="{A3E894BE-04AE-4BAA-92A3-0E60EFD2C57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700213"/>
            <a:ext cx="1655763" cy="720725"/>
            <a:chOff x="4980" y="1071"/>
            <a:chExt cx="1043" cy="454"/>
          </a:xfrm>
        </p:grpSpPr>
        <p:sp>
          <p:nvSpPr>
            <p:cNvPr id="63154" name="AutoShape 690">
              <a:extLst>
                <a:ext uri="{FF2B5EF4-FFF2-40B4-BE49-F238E27FC236}">
                  <a16:creationId xmlns:a16="http://schemas.microsoft.com/office/drawing/2014/main" id="{411BEB27-277C-4B0C-9A90-285F5B294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55" name="Rectangle 691">
              <a:extLst>
                <a:ext uri="{FF2B5EF4-FFF2-40B4-BE49-F238E27FC236}">
                  <a16:creationId xmlns:a16="http://schemas.microsoft.com/office/drawing/2014/main" id="{558A39E0-F28A-4E97-988D-D29A1C3F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156" name="Group 692">
              <a:extLst>
                <a:ext uri="{FF2B5EF4-FFF2-40B4-BE49-F238E27FC236}">
                  <a16:creationId xmlns:a16="http://schemas.microsoft.com/office/drawing/2014/main" id="{5FC1B0E1-01F5-4D59-A362-85D8D6CEE9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162"/>
              <a:ext cx="851" cy="272"/>
              <a:chOff x="352" y="1162"/>
              <a:chExt cx="851" cy="272"/>
            </a:xfrm>
          </p:grpSpPr>
          <p:grpSp>
            <p:nvGrpSpPr>
              <p:cNvPr id="63157" name="Group 693">
                <a:extLst>
                  <a:ext uri="{FF2B5EF4-FFF2-40B4-BE49-F238E27FC236}">
                    <a16:creationId xmlns:a16="http://schemas.microsoft.com/office/drawing/2014/main" id="{D6BD079D-F461-4730-9C74-B0800FB234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158" name="Freeform 694" descr="70%">
                  <a:extLst>
                    <a:ext uri="{FF2B5EF4-FFF2-40B4-BE49-F238E27FC236}">
                      <a16:creationId xmlns:a16="http://schemas.microsoft.com/office/drawing/2014/main" id="{CF7B2CBB-14B3-42A2-A098-CF80B9A50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59" name="Freeform 695" descr="70%">
                  <a:extLst>
                    <a:ext uri="{FF2B5EF4-FFF2-40B4-BE49-F238E27FC236}">
                      <a16:creationId xmlns:a16="http://schemas.microsoft.com/office/drawing/2014/main" id="{F7D85709-1256-40B0-89D5-DE565CF3C4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0" name="Freeform 696" descr="70%">
                  <a:extLst>
                    <a:ext uri="{FF2B5EF4-FFF2-40B4-BE49-F238E27FC236}">
                      <a16:creationId xmlns:a16="http://schemas.microsoft.com/office/drawing/2014/main" id="{DE4B8B27-5F54-4667-94F4-2A362FDC0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1" name="Freeform 697" descr="70%">
                  <a:extLst>
                    <a:ext uri="{FF2B5EF4-FFF2-40B4-BE49-F238E27FC236}">
                      <a16:creationId xmlns:a16="http://schemas.microsoft.com/office/drawing/2014/main" id="{BFECC079-3F16-4C5C-B5D0-A04F35D17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2" name="Freeform 698" descr="70%">
                  <a:extLst>
                    <a:ext uri="{FF2B5EF4-FFF2-40B4-BE49-F238E27FC236}">
                      <a16:creationId xmlns:a16="http://schemas.microsoft.com/office/drawing/2014/main" id="{3383B1AD-764A-46A6-B245-CCB43371A9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3" name="Freeform 699" descr="70%">
                  <a:extLst>
                    <a:ext uri="{FF2B5EF4-FFF2-40B4-BE49-F238E27FC236}">
                      <a16:creationId xmlns:a16="http://schemas.microsoft.com/office/drawing/2014/main" id="{79EB470C-9497-4E67-A319-EE7B903BF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4" name="Freeform 700" descr="70%">
                  <a:extLst>
                    <a:ext uri="{FF2B5EF4-FFF2-40B4-BE49-F238E27FC236}">
                      <a16:creationId xmlns:a16="http://schemas.microsoft.com/office/drawing/2014/main" id="{156C340B-A2E8-4361-89C9-5DA903A30F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165" name="Group 701">
                <a:extLst>
                  <a:ext uri="{FF2B5EF4-FFF2-40B4-BE49-F238E27FC236}">
                    <a16:creationId xmlns:a16="http://schemas.microsoft.com/office/drawing/2014/main" id="{B0FC9F08-8778-45C8-8E7D-BD587298E4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166" name="Freeform 702" descr="70%">
                  <a:extLst>
                    <a:ext uri="{FF2B5EF4-FFF2-40B4-BE49-F238E27FC236}">
                      <a16:creationId xmlns:a16="http://schemas.microsoft.com/office/drawing/2014/main" id="{DBD22675-3E67-4AA4-BB8D-657B81E11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7" name="Freeform 703" descr="70%">
                  <a:extLst>
                    <a:ext uri="{FF2B5EF4-FFF2-40B4-BE49-F238E27FC236}">
                      <a16:creationId xmlns:a16="http://schemas.microsoft.com/office/drawing/2014/main" id="{53898BAC-8E6D-40E5-A46B-CAB5029A7A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8" name="Freeform 704" descr="70%">
                  <a:extLst>
                    <a:ext uri="{FF2B5EF4-FFF2-40B4-BE49-F238E27FC236}">
                      <a16:creationId xmlns:a16="http://schemas.microsoft.com/office/drawing/2014/main" id="{80CB5FAE-B92A-46C5-9979-3C10F316C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69" name="Freeform 705" descr="70%">
                  <a:extLst>
                    <a:ext uri="{FF2B5EF4-FFF2-40B4-BE49-F238E27FC236}">
                      <a16:creationId xmlns:a16="http://schemas.microsoft.com/office/drawing/2014/main" id="{8D3AB6E8-1F11-4505-948F-A03B85D3F5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0" name="Freeform 706" descr="70%">
                  <a:extLst>
                    <a:ext uri="{FF2B5EF4-FFF2-40B4-BE49-F238E27FC236}">
                      <a16:creationId xmlns:a16="http://schemas.microsoft.com/office/drawing/2014/main" id="{56E88682-A48F-4CB6-99F3-AB1BB06B95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1" name="Freeform 707" descr="70%">
                  <a:extLst>
                    <a:ext uri="{FF2B5EF4-FFF2-40B4-BE49-F238E27FC236}">
                      <a16:creationId xmlns:a16="http://schemas.microsoft.com/office/drawing/2014/main" id="{EFB5FC9C-25B8-44C6-B697-32A7F47D1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2" name="Freeform 708" descr="70%">
                  <a:extLst>
                    <a:ext uri="{FF2B5EF4-FFF2-40B4-BE49-F238E27FC236}">
                      <a16:creationId xmlns:a16="http://schemas.microsoft.com/office/drawing/2014/main" id="{1B353D89-B03E-4D63-9CD3-82720C55A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173" name="Group 709">
                <a:extLst>
                  <a:ext uri="{FF2B5EF4-FFF2-40B4-BE49-F238E27FC236}">
                    <a16:creationId xmlns:a16="http://schemas.microsoft.com/office/drawing/2014/main" id="{7D94724E-4CD9-4844-8D31-D82589760D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174" name="Freeform 710" descr="70%">
                  <a:extLst>
                    <a:ext uri="{FF2B5EF4-FFF2-40B4-BE49-F238E27FC236}">
                      <a16:creationId xmlns:a16="http://schemas.microsoft.com/office/drawing/2014/main" id="{01B452E4-940D-4B04-A9D3-FF20C1AA6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5" name="Freeform 711" descr="70%">
                  <a:extLst>
                    <a:ext uri="{FF2B5EF4-FFF2-40B4-BE49-F238E27FC236}">
                      <a16:creationId xmlns:a16="http://schemas.microsoft.com/office/drawing/2014/main" id="{70E1C2F2-2504-48DB-8E2E-A6394C20FB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6" name="Freeform 712" descr="70%">
                  <a:extLst>
                    <a:ext uri="{FF2B5EF4-FFF2-40B4-BE49-F238E27FC236}">
                      <a16:creationId xmlns:a16="http://schemas.microsoft.com/office/drawing/2014/main" id="{DC394D25-7689-4EE4-B2F0-2D129CA1A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7" name="Freeform 713" descr="70%">
                  <a:extLst>
                    <a:ext uri="{FF2B5EF4-FFF2-40B4-BE49-F238E27FC236}">
                      <a16:creationId xmlns:a16="http://schemas.microsoft.com/office/drawing/2014/main" id="{0501533F-DDD8-46CD-B7C1-9BACBBF5E6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8" name="Freeform 714" descr="70%">
                  <a:extLst>
                    <a:ext uri="{FF2B5EF4-FFF2-40B4-BE49-F238E27FC236}">
                      <a16:creationId xmlns:a16="http://schemas.microsoft.com/office/drawing/2014/main" id="{A053F011-01D0-4D93-B93D-A3DA459B2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79" name="Freeform 715" descr="70%">
                  <a:extLst>
                    <a:ext uri="{FF2B5EF4-FFF2-40B4-BE49-F238E27FC236}">
                      <a16:creationId xmlns:a16="http://schemas.microsoft.com/office/drawing/2014/main" id="{67CA3B53-7A13-40AB-8AE4-D6EA45577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0" name="Freeform 716" descr="70%">
                  <a:extLst>
                    <a:ext uri="{FF2B5EF4-FFF2-40B4-BE49-F238E27FC236}">
                      <a16:creationId xmlns:a16="http://schemas.microsoft.com/office/drawing/2014/main" id="{116359B2-251C-43A6-A6E2-8C76107E46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181" name="Group 717">
                <a:extLst>
                  <a:ext uri="{FF2B5EF4-FFF2-40B4-BE49-F238E27FC236}">
                    <a16:creationId xmlns:a16="http://schemas.microsoft.com/office/drawing/2014/main" id="{707B4DB1-09D8-40CB-94B3-2653B8B122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182" name="Freeform 718" descr="70%">
                  <a:extLst>
                    <a:ext uri="{FF2B5EF4-FFF2-40B4-BE49-F238E27FC236}">
                      <a16:creationId xmlns:a16="http://schemas.microsoft.com/office/drawing/2014/main" id="{3564FA84-C46A-4DE0-A917-07C9D0530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3" name="Freeform 719" descr="70%">
                  <a:extLst>
                    <a:ext uri="{FF2B5EF4-FFF2-40B4-BE49-F238E27FC236}">
                      <a16:creationId xmlns:a16="http://schemas.microsoft.com/office/drawing/2014/main" id="{F8A23AA2-7CFD-4957-A512-B68B8DE4E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4" name="Freeform 720" descr="70%">
                  <a:extLst>
                    <a:ext uri="{FF2B5EF4-FFF2-40B4-BE49-F238E27FC236}">
                      <a16:creationId xmlns:a16="http://schemas.microsoft.com/office/drawing/2014/main" id="{4D327DB4-FA56-4AB2-A721-4D62C6C83D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5" name="Freeform 721" descr="70%">
                  <a:extLst>
                    <a:ext uri="{FF2B5EF4-FFF2-40B4-BE49-F238E27FC236}">
                      <a16:creationId xmlns:a16="http://schemas.microsoft.com/office/drawing/2014/main" id="{180F539F-E4EA-4446-AADA-8D86E84BD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6" name="Freeform 722" descr="70%">
                  <a:extLst>
                    <a:ext uri="{FF2B5EF4-FFF2-40B4-BE49-F238E27FC236}">
                      <a16:creationId xmlns:a16="http://schemas.microsoft.com/office/drawing/2014/main" id="{6E4A3071-C5BA-48E7-BC29-F0FF1242C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7" name="Freeform 723" descr="70%">
                  <a:extLst>
                    <a:ext uri="{FF2B5EF4-FFF2-40B4-BE49-F238E27FC236}">
                      <a16:creationId xmlns:a16="http://schemas.microsoft.com/office/drawing/2014/main" id="{E6CF411A-ED31-4B30-9D18-5E80BB581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188" name="Freeform 724" descr="70%">
                  <a:extLst>
                    <a:ext uri="{FF2B5EF4-FFF2-40B4-BE49-F238E27FC236}">
                      <a16:creationId xmlns:a16="http://schemas.microsoft.com/office/drawing/2014/main" id="{8CEC276D-C2F2-441E-8E75-59F04B3D2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189" name="Oval 725">
              <a:extLst>
                <a:ext uri="{FF2B5EF4-FFF2-40B4-BE49-F238E27FC236}">
                  <a16:creationId xmlns:a16="http://schemas.microsoft.com/office/drawing/2014/main" id="{18F60DDA-E82E-4028-AF12-C410AE381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0" name="Oval 726">
              <a:extLst>
                <a:ext uri="{FF2B5EF4-FFF2-40B4-BE49-F238E27FC236}">
                  <a16:creationId xmlns:a16="http://schemas.microsoft.com/office/drawing/2014/main" id="{E9F49646-63F5-4E8B-8CEF-A733AF4BF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191" name="Group 727">
              <a:extLst>
                <a:ext uri="{FF2B5EF4-FFF2-40B4-BE49-F238E27FC236}">
                  <a16:creationId xmlns:a16="http://schemas.microsoft.com/office/drawing/2014/main" id="{E2C1FBE0-8994-475F-8BF8-99AE98B069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1162"/>
              <a:ext cx="170" cy="272"/>
              <a:chOff x="2919" y="981"/>
              <a:chExt cx="170" cy="272"/>
            </a:xfrm>
          </p:grpSpPr>
          <p:sp>
            <p:nvSpPr>
              <p:cNvPr id="63192" name="Freeform 728">
                <a:extLst>
                  <a:ext uri="{FF2B5EF4-FFF2-40B4-BE49-F238E27FC236}">
                    <a16:creationId xmlns:a16="http://schemas.microsoft.com/office/drawing/2014/main" id="{75980E7E-0B92-4970-9BA6-3796D709F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3" name="Freeform 729">
                <a:extLst>
                  <a:ext uri="{FF2B5EF4-FFF2-40B4-BE49-F238E27FC236}">
                    <a16:creationId xmlns:a16="http://schemas.microsoft.com/office/drawing/2014/main" id="{C16F94C7-36A5-49E4-AC10-C78BA711C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4" name="Freeform 730">
                <a:extLst>
                  <a:ext uri="{FF2B5EF4-FFF2-40B4-BE49-F238E27FC236}">
                    <a16:creationId xmlns:a16="http://schemas.microsoft.com/office/drawing/2014/main" id="{5F6FD6C8-8AAE-49AD-AB8E-18FC9DF1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5" name="Freeform 731">
                <a:extLst>
                  <a:ext uri="{FF2B5EF4-FFF2-40B4-BE49-F238E27FC236}">
                    <a16:creationId xmlns:a16="http://schemas.microsoft.com/office/drawing/2014/main" id="{E46B8CD5-763E-44C3-A0D3-174B81D8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6" name="Freeform 732">
                <a:extLst>
                  <a:ext uri="{FF2B5EF4-FFF2-40B4-BE49-F238E27FC236}">
                    <a16:creationId xmlns:a16="http://schemas.microsoft.com/office/drawing/2014/main" id="{BD947524-BB59-4453-809D-A0254159F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7" name="Freeform 733">
                <a:extLst>
                  <a:ext uri="{FF2B5EF4-FFF2-40B4-BE49-F238E27FC236}">
                    <a16:creationId xmlns:a16="http://schemas.microsoft.com/office/drawing/2014/main" id="{84ACFA2B-EFB8-4A49-B8C1-FF8B4FCD6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249" name="Group 785">
              <a:extLst>
                <a:ext uri="{FF2B5EF4-FFF2-40B4-BE49-F238E27FC236}">
                  <a16:creationId xmlns:a16="http://schemas.microsoft.com/office/drawing/2014/main" id="{E767CF88-0FB8-4398-B88C-FAFC49B32D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9" y="1162"/>
              <a:ext cx="150" cy="272"/>
              <a:chOff x="2051" y="1162"/>
              <a:chExt cx="150" cy="272"/>
            </a:xfrm>
          </p:grpSpPr>
          <p:sp>
            <p:nvSpPr>
              <p:cNvPr id="63250" name="Freeform 786">
                <a:extLst>
                  <a:ext uri="{FF2B5EF4-FFF2-40B4-BE49-F238E27FC236}">
                    <a16:creationId xmlns:a16="http://schemas.microsoft.com/office/drawing/2014/main" id="{76912539-9B79-4774-9662-28EF6375C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51" name="Freeform 787">
                <a:extLst>
                  <a:ext uri="{FF2B5EF4-FFF2-40B4-BE49-F238E27FC236}">
                    <a16:creationId xmlns:a16="http://schemas.microsoft.com/office/drawing/2014/main" id="{2FB98EF7-CA06-431E-B668-5F18FAE7F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52" name="Freeform 788">
                <a:extLst>
                  <a:ext uri="{FF2B5EF4-FFF2-40B4-BE49-F238E27FC236}">
                    <a16:creationId xmlns:a16="http://schemas.microsoft.com/office/drawing/2014/main" id="{6208704A-A058-49EF-A8CD-B9FD815B0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53" name="Freeform 789">
                <a:extLst>
                  <a:ext uri="{FF2B5EF4-FFF2-40B4-BE49-F238E27FC236}">
                    <a16:creationId xmlns:a16="http://schemas.microsoft.com/office/drawing/2014/main" id="{4D87C5BC-A111-4E12-BAD2-8002225AF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54" name="Freeform 790">
                <a:extLst>
                  <a:ext uri="{FF2B5EF4-FFF2-40B4-BE49-F238E27FC236}">
                    <a16:creationId xmlns:a16="http://schemas.microsoft.com/office/drawing/2014/main" id="{0CE434A6-81F5-4127-A850-4CA394F1A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281" name="Freeform 817">
              <a:extLst>
                <a:ext uri="{FF2B5EF4-FFF2-40B4-BE49-F238E27FC236}">
                  <a16:creationId xmlns:a16="http://schemas.microsoft.com/office/drawing/2014/main" id="{1F0ED86F-6FD1-4597-854F-B5DB54F0A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12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84" name="Freeform 820">
              <a:extLst>
                <a:ext uri="{FF2B5EF4-FFF2-40B4-BE49-F238E27FC236}">
                  <a16:creationId xmlns:a16="http://schemas.microsoft.com/office/drawing/2014/main" id="{A9649E68-4C33-4A75-B6E6-4A0276F8B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85" name="Freeform 821">
              <a:extLst>
                <a:ext uri="{FF2B5EF4-FFF2-40B4-BE49-F238E27FC236}">
                  <a16:creationId xmlns:a16="http://schemas.microsoft.com/office/drawing/2014/main" id="{2A5C4104-BE4F-4CA1-A9EC-32600AB0C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86" name="Freeform 822">
              <a:extLst>
                <a:ext uri="{FF2B5EF4-FFF2-40B4-BE49-F238E27FC236}">
                  <a16:creationId xmlns:a16="http://schemas.microsoft.com/office/drawing/2014/main" id="{A5890727-7960-4C73-9AF3-283DB7F5B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1" name="Group 2157">
            <a:extLst>
              <a:ext uri="{FF2B5EF4-FFF2-40B4-BE49-F238E27FC236}">
                <a16:creationId xmlns:a16="http://schemas.microsoft.com/office/drawing/2014/main" id="{5F822494-5573-4DCE-85AB-D8BA7D8BEF4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1655763" cy="720725"/>
            <a:chOff x="262" y="1751"/>
            <a:chExt cx="1043" cy="454"/>
          </a:xfrm>
        </p:grpSpPr>
        <p:sp>
          <p:nvSpPr>
            <p:cNvPr id="63331" name="AutoShape 867">
              <a:extLst>
                <a:ext uri="{FF2B5EF4-FFF2-40B4-BE49-F238E27FC236}">
                  <a16:creationId xmlns:a16="http://schemas.microsoft.com/office/drawing/2014/main" id="{595D0C49-66A9-49A4-BDA1-ADD80C5E6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32" name="Rectangle 868">
              <a:extLst>
                <a:ext uri="{FF2B5EF4-FFF2-40B4-BE49-F238E27FC236}">
                  <a16:creationId xmlns:a16="http://schemas.microsoft.com/office/drawing/2014/main" id="{3885B419-511E-4748-BDC8-A0EF82D6C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79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333" name="Group 869">
              <a:extLst>
                <a:ext uri="{FF2B5EF4-FFF2-40B4-BE49-F238E27FC236}">
                  <a16:creationId xmlns:a16="http://schemas.microsoft.com/office/drawing/2014/main" id="{E563861A-3395-4656-85D6-881AA2FA1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1842"/>
              <a:ext cx="851" cy="272"/>
              <a:chOff x="352" y="1162"/>
              <a:chExt cx="851" cy="272"/>
            </a:xfrm>
          </p:grpSpPr>
          <p:grpSp>
            <p:nvGrpSpPr>
              <p:cNvPr id="63334" name="Group 870">
                <a:extLst>
                  <a:ext uri="{FF2B5EF4-FFF2-40B4-BE49-F238E27FC236}">
                    <a16:creationId xmlns:a16="http://schemas.microsoft.com/office/drawing/2014/main" id="{4136E624-11D2-4BBA-9B0A-23111EB844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335" name="Freeform 871" descr="70%">
                  <a:extLst>
                    <a:ext uri="{FF2B5EF4-FFF2-40B4-BE49-F238E27FC236}">
                      <a16:creationId xmlns:a16="http://schemas.microsoft.com/office/drawing/2014/main" id="{83B8F821-B31F-4A0A-8946-AFE087E50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36" name="Freeform 872" descr="70%">
                  <a:extLst>
                    <a:ext uri="{FF2B5EF4-FFF2-40B4-BE49-F238E27FC236}">
                      <a16:creationId xmlns:a16="http://schemas.microsoft.com/office/drawing/2014/main" id="{9A4B336C-2E3D-400D-8768-7079225F45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37" name="Freeform 873" descr="70%">
                  <a:extLst>
                    <a:ext uri="{FF2B5EF4-FFF2-40B4-BE49-F238E27FC236}">
                      <a16:creationId xmlns:a16="http://schemas.microsoft.com/office/drawing/2014/main" id="{AF7C07F4-7B07-4501-8211-87932439D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38" name="Freeform 874" descr="70%">
                  <a:extLst>
                    <a:ext uri="{FF2B5EF4-FFF2-40B4-BE49-F238E27FC236}">
                      <a16:creationId xmlns:a16="http://schemas.microsoft.com/office/drawing/2014/main" id="{75E37647-43E1-4034-B4F6-E6AA27A6E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39" name="Freeform 875" descr="70%">
                  <a:extLst>
                    <a:ext uri="{FF2B5EF4-FFF2-40B4-BE49-F238E27FC236}">
                      <a16:creationId xmlns:a16="http://schemas.microsoft.com/office/drawing/2014/main" id="{C0B4CED7-4BC9-4063-BC06-7A80EBA71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0" name="Freeform 876" descr="70%">
                  <a:extLst>
                    <a:ext uri="{FF2B5EF4-FFF2-40B4-BE49-F238E27FC236}">
                      <a16:creationId xmlns:a16="http://schemas.microsoft.com/office/drawing/2014/main" id="{78A40957-B9CF-42EE-A55E-B6B90939FA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1" name="Freeform 877" descr="70%">
                  <a:extLst>
                    <a:ext uri="{FF2B5EF4-FFF2-40B4-BE49-F238E27FC236}">
                      <a16:creationId xmlns:a16="http://schemas.microsoft.com/office/drawing/2014/main" id="{722C5403-230F-4D5C-9FBC-836D989F9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342" name="Group 878">
                <a:extLst>
                  <a:ext uri="{FF2B5EF4-FFF2-40B4-BE49-F238E27FC236}">
                    <a16:creationId xmlns:a16="http://schemas.microsoft.com/office/drawing/2014/main" id="{5D708730-F5BA-45F8-BB17-9E27A148BB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343" name="Freeform 879" descr="70%">
                  <a:extLst>
                    <a:ext uri="{FF2B5EF4-FFF2-40B4-BE49-F238E27FC236}">
                      <a16:creationId xmlns:a16="http://schemas.microsoft.com/office/drawing/2014/main" id="{7E8D392E-43F9-4B8B-BB4F-17A1178D5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4" name="Freeform 880" descr="70%">
                  <a:extLst>
                    <a:ext uri="{FF2B5EF4-FFF2-40B4-BE49-F238E27FC236}">
                      <a16:creationId xmlns:a16="http://schemas.microsoft.com/office/drawing/2014/main" id="{C92D532D-03AE-49A4-BC02-42DD791B83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5" name="Freeform 881" descr="70%">
                  <a:extLst>
                    <a:ext uri="{FF2B5EF4-FFF2-40B4-BE49-F238E27FC236}">
                      <a16:creationId xmlns:a16="http://schemas.microsoft.com/office/drawing/2014/main" id="{0350F69F-CCA6-4926-842A-6117DD125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6" name="Freeform 882" descr="70%">
                  <a:extLst>
                    <a:ext uri="{FF2B5EF4-FFF2-40B4-BE49-F238E27FC236}">
                      <a16:creationId xmlns:a16="http://schemas.microsoft.com/office/drawing/2014/main" id="{5EFCAE4D-E97A-4E0D-B4AB-8AD0C5797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7" name="Freeform 883" descr="70%">
                  <a:extLst>
                    <a:ext uri="{FF2B5EF4-FFF2-40B4-BE49-F238E27FC236}">
                      <a16:creationId xmlns:a16="http://schemas.microsoft.com/office/drawing/2014/main" id="{1E78BD24-0A2D-4EE3-B8FD-9CB6084B4B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8" name="Freeform 884" descr="70%">
                  <a:extLst>
                    <a:ext uri="{FF2B5EF4-FFF2-40B4-BE49-F238E27FC236}">
                      <a16:creationId xmlns:a16="http://schemas.microsoft.com/office/drawing/2014/main" id="{0920ECA4-BB67-4A7F-83A8-0A660EC35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49" name="Freeform 885" descr="70%">
                  <a:extLst>
                    <a:ext uri="{FF2B5EF4-FFF2-40B4-BE49-F238E27FC236}">
                      <a16:creationId xmlns:a16="http://schemas.microsoft.com/office/drawing/2014/main" id="{7D52D4A0-4EFC-470E-9432-A6CD54CD33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350" name="Group 886">
                <a:extLst>
                  <a:ext uri="{FF2B5EF4-FFF2-40B4-BE49-F238E27FC236}">
                    <a16:creationId xmlns:a16="http://schemas.microsoft.com/office/drawing/2014/main" id="{1FBCEF91-5848-4F71-A74E-FC6FFF8CE0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351" name="Freeform 887" descr="70%">
                  <a:extLst>
                    <a:ext uri="{FF2B5EF4-FFF2-40B4-BE49-F238E27FC236}">
                      <a16:creationId xmlns:a16="http://schemas.microsoft.com/office/drawing/2014/main" id="{A4349EC3-4260-4901-9D5E-DCE6C9BE0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2" name="Freeform 888" descr="70%">
                  <a:extLst>
                    <a:ext uri="{FF2B5EF4-FFF2-40B4-BE49-F238E27FC236}">
                      <a16:creationId xmlns:a16="http://schemas.microsoft.com/office/drawing/2014/main" id="{E1BAC844-0272-4106-8C89-A6586BED0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3" name="Freeform 889" descr="70%">
                  <a:extLst>
                    <a:ext uri="{FF2B5EF4-FFF2-40B4-BE49-F238E27FC236}">
                      <a16:creationId xmlns:a16="http://schemas.microsoft.com/office/drawing/2014/main" id="{B0DAE78E-1195-4481-8465-CE8788619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4" name="Freeform 890" descr="70%">
                  <a:extLst>
                    <a:ext uri="{FF2B5EF4-FFF2-40B4-BE49-F238E27FC236}">
                      <a16:creationId xmlns:a16="http://schemas.microsoft.com/office/drawing/2014/main" id="{B90B2DFB-B021-4057-82C3-9504AC6B3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5" name="Freeform 891" descr="70%">
                  <a:extLst>
                    <a:ext uri="{FF2B5EF4-FFF2-40B4-BE49-F238E27FC236}">
                      <a16:creationId xmlns:a16="http://schemas.microsoft.com/office/drawing/2014/main" id="{5E5AC072-562E-4AA3-B346-E8A63D171B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6" name="Freeform 892" descr="70%">
                  <a:extLst>
                    <a:ext uri="{FF2B5EF4-FFF2-40B4-BE49-F238E27FC236}">
                      <a16:creationId xmlns:a16="http://schemas.microsoft.com/office/drawing/2014/main" id="{5832CC9F-20A3-443C-A4F1-5D2F6C85C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57" name="Freeform 893" descr="70%">
                  <a:extLst>
                    <a:ext uri="{FF2B5EF4-FFF2-40B4-BE49-F238E27FC236}">
                      <a16:creationId xmlns:a16="http://schemas.microsoft.com/office/drawing/2014/main" id="{7C6C53C6-4943-46BF-8DE2-18E48E8606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358" name="Group 894">
                <a:extLst>
                  <a:ext uri="{FF2B5EF4-FFF2-40B4-BE49-F238E27FC236}">
                    <a16:creationId xmlns:a16="http://schemas.microsoft.com/office/drawing/2014/main" id="{DC7DD48F-9BA4-440A-A0F4-211B7FFB0D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359" name="Freeform 895" descr="70%">
                  <a:extLst>
                    <a:ext uri="{FF2B5EF4-FFF2-40B4-BE49-F238E27FC236}">
                      <a16:creationId xmlns:a16="http://schemas.microsoft.com/office/drawing/2014/main" id="{7E6630C1-5E46-4D45-85DB-3708028F0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0" name="Freeform 896" descr="70%">
                  <a:extLst>
                    <a:ext uri="{FF2B5EF4-FFF2-40B4-BE49-F238E27FC236}">
                      <a16:creationId xmlns:a16="http://schemas.microsoft.com/office/drawing/2014/main" id="{7918416A-B0EB-4AA5-B7B7-8F0329A20F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1" name="Freeform 897" descr="70%">
                  <a:extLst>
                    <a:ext uri="{FF2B5EF4-FFF2-40B4-BE49-F238E27FC236}">
                      <a16:creationId xmlns:a16="http://schemas.microsoft.com/office/drawing/2014/main" id="{03C45159-90E2-4701-8C07-1226E3D7E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2" name="Freeform 898" descr="70%">
                  <a:extLst>
                    <a:ext uri="{FF2B5EF4-FFF2-40B4-BE49-F238E27FC236}">
                      <a16:creationId xmlns:a16="http://schemas.microsoft.com/office/drawing/2014/main" id="{68CACF23-4097-4ED5-941E-2C6854753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3" name="Freeform 899" descr="70%">
                  <a:extLst>
                    <a:ext uri="{FF2B5EF4-FFF2-40B4-BE49-F238E27FC236}">
                      <a16:creationId xmlns:a16="http://schemas.microsoft.com/office/drawing/2014/main" id="{6DC7169E-4954-473E-BFAE-5C024B7F1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4" name="Freeform 900" descr="70%">
                  <a:extLst>
                    <a:ext uri="{FF2B5EF4-FFF2-40B4-BE49-F238E27FC236}">
                      <a16:creationId xmlns:a16="http://schemas.microsoft.com/office/drawing/2014/main" id="{124AB28D-6827-48E7-B964-F47363E869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65" name="Freeform 901" descr="70%">
                  <a:extLst>
                    <a:ext uri="{FF2B5EF4-FFF2-40B4-BE49-F238E27FC236}">
                      <a16:creationId xmlns:a16="http://schemas.microsoft.com/office/drawing/2014/main" id="{26949C85-BFAE-4BD4-B0C2-6BD6210B10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366" name="Oval 902">
              <a:extLst>
                <a:ext uri="{FF2B5EF4-FFF2-40B4-BE49-F238E27FC236}">
                  <a16:creationId xmlns:a16="http://schemas.microsoft.com/office/drawing/2014/main" id="{F74E9601-FA3A-4D90-938B-312DEF977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67" name="Oval 903">
              <a:extLst>
                <a:ext uri="{FF2B5EF4-FFF2-40B4-BE49-F238E27FC236}">
                  <a16:creationId xmlns:a16="http://schemas.microsoft.com/office/drawing/2014/main" id="{79FBA746-5B67-4E7F-B5E2-A6265EE9B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02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368" name="Group 904">
              <a:extLst>
                <a:ext uri="{FF2B5EF4-FFF2-40B4-BE49-F238E27FC236}">
                  <a16:creationId xmlns:a16="http://schemas.microsoft.com/office/drawing/2014/main" id="{229B2E52-166A-4462-A147-1700721D28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842"/>
              <a:ext cx="170" cy="272"/>
              <a:chOff x="2919" y="981"/>
              <a:chExt cx="170" cy="272"/>
            </a:xfrm>
          </p:grpSpPr>
          <p:sp>
            <p:nvSpPr>
              <p:cNvPr id="63369" name="Freeform 905">
                <a:extLst>
                  <a:ext uri="{FF2B5EF4-FFF2-40B4-BE49-F238E27FC236}">
                    <a16:creationId xmlns:a16="http://schemas.microsoft.com/office/drawing/2014/main" id="{0BAB8335-E75F-43FB-9B5C-F02BB2C71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0" name="Freeform 906">
                <a:extLst>
                  <a:ext uri="{FF2B5EF4-FFF2-40B4-BE49-F238E27FC236}">
                    <a16:creationId xmlns:a16="http://schemas.microsoft.com/office/drawing/2014/main" id="{EDB7D61E-BF32-477B-8C54-DD16AB0E7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1" name="Freeform 907">
                <a:extLst>
                  <a:ext uri="{FF2B5EF4-FFF2-40B4-BE49-F238E27FC236}">
                    <a16:creationId xmlns:a16="http://schemas.microsoft.com/office/drawing/2014/main" id="{49236C29-2017-424D-A448-21F62C1F6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2" name="Freeform 908">
                <a:extLst>
                  <a:ext uri="{FF2B5EF4-FFF2-40B4-BE49-F238E27FC236}">
                    <a16:creationId xmlns:a16="http://schemas.microsoft.com/office/drawing/2014/main" id="{1558884E-A9B2-4BC1-BF0B-AC586D8E7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3" name="Freeform 909">
                <a:extLst>
                  <a:ext uri="{FF2B5EF4-FFF2-40B4-BE49-F238E27FC236}">
                    <a16:creationId xmlns:a16="http://schemas.microsoft.com/office/drawing/2014/main" id="{9B8E92CD-7753-44B1-A9C9-6697D01F6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4" name="Freeform 910">
                <a:extLst>
                  <a:ext uri="{FF2B5EF4-FFF2-40B4-BE49-F238E27FC236}">
                    <a16:creationId xmlns:a16="http://schemas.microsoft.com/office/drawing/2014/main" id="{CE7C06AA-1A7B-45AE-BA13-A978C5ABC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375" name="Group 911">
              <a:extLst>
                <a:ext uri="{FF2B5EF4-FFF2-40B4-BE49-F238E27FC236}">
                  <a16:creationId xmlns:a16="http://schemas.microsoft.com/office/drawing/2014/main" id="{D7DEDCC5-0D5A-44BF-98D2-A8400D5E92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" y="1842"/>
              <a:ext cx="170" cy="272"/>
              <a:chOff x="2919" y="981"/>
              <a:chExt cx="170" cy="272"/>
            </a:xfrm>
          </p:grpSpPr>
          <p:sp>
            <p:nvSpPr>
              <p:cNvPr id="63376" name="Freeform 912">
                <a:extLst>
                  <a:ext uri="{FF2B5EF4-FFF2-40B4-BE49-F238E27FC236}">
                    <a16:creationId xmlns:a16="http://schemas.microsoft.com/office/drawing/2014/main" id="{95C4554B-1EE3-4EB0-9F59-31991A293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7" name="Freeform 913">
                <a:extLst>
                  <a:ext uri="{FF2B5EF4-FFF2-40B4-BE49-F238E27FC236}">
                    <a16:creationId xmlns:a16="http://schemas.microsoft.com/office/drawing/2014/main" id="{B6F201FE-30D7-4991-95F9-6DED18CA2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8" name="Freeform 914">
                <a:extLst>
                  <a:ext uri="{FF2B5EF4-FFF2-40B4-BE49-F238E27FC236}">
                    <a16:creationId xmlns:a16="http://schemas.microsoft.com/office/drawing/2014/main" id="{1E1BA22F-42A3-4C0C-AE43-BC2E8F447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79" name="Freeform 915">
                <a:extLst>
                  <a:ext uri="{FF2B5EF4-FFF2-40B4-BE49-F238E27FC236}">
                    <a16:creationId xmlns:a16="http://schemas.microsoft.com/office/drawing/2014/main" id="{AB1C2ABA-101B-4254-BDA9-7AB4D32D1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0" name="Freeform 916">
                <a:extLst>
                  <a:ext uri="{FF2B5EF4-FFF2-40B4-BE49-F238E27FC236}">
                    <a16:creationId xmlns:a16="http://schemas.microsoft.com/office/drawing/2014/main" id="{0ADE38F3-A8F4-4932-9A5F-AEC49BB8D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1" name="Freeform 917">
                <a:extLst>
                  <a:ext uri="{FF2B5EF4-FFF2-40B4-BE49-F238E27FC236}">
                    <a16:creationId xmlns:a16="http://schemas.microsoft.com/office/drawing/2014/main" id="{2DE5A5D6-10B8-4773-8D02-6BF4BE103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397" name="Freeform 933">
              <a:extLst>
                <a:ext uri="{FF2B5EF4-FFF2-40B4-BE49-F238E27FC236}">
                  <a16:creationId xmlns:a16="http://schemas.microsoft.com/office/drawing/2014/main" id="{A6809B07-A62F-4587-9522-591AB0C3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98" name="Freeform 934">
              <a:extLst>
                <a:ext uri="{FF2B5EF4-FFF2-40B4-BE49-F238E27FC236}">
                  <a16:creationId xmlns:a16="http://schemas.microsoft.com/office/drawing/2014/main" id="{1A1F5132-63B7-4DFD-B79A-A5440900B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99" name="Freeform 935">
              <a:extLst>
                <a:ext uri="{FF2B5EF4-FFF2-40B4-BE49-F238E27FC236}">
                  <a16:creationId xmlns:a16="http://schemas.microsoft.com/office/drawing/2014/main" id="{CC80CDF7-BD9C-4312-A527-0D24AD0D8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01" name="Freeform 937">
              <a:extLst>
                <a:ext uri="{FF2B5EF4-FFF2-40B4-BE49-F238E27FC236}">
                  <a16:creationId xmlns:a16="http://schemas.microsoft.com/office/drawing/2014/main" id="{AA7AE3F1-FBBA-4B1E-A49C-2CAE5ECB2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03" name="Freeform 939">
              <a:extLst>
                <a:ext uri="{FF2B5EF4-FFF2-40B4-BE49-F238E27FC236}">
                  <a16:creationId xmlns:a16="http://schemas.microsoft.com/office/drawing/2014/main" id="{85EFD802-0D80-4A5F-BD33-F0B9F02C1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2" name="Group 2158">
            <a:extLst>
              <a:ext uri="{FF2B5EF4-FFF2-40B4-BE49-F238E27FC236}">
                <a16:creationId xmlns:a16="http://schemas.microsoft.com/office/drawing/2014/main" id="{A30E3252-E3D0-4A1E-BC5F-73FDE61BE71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644900"/>
            <a:ext cx="1655763" cy="720725"/>
            <a:chOff x="262" y="2296"/>
            <a:chExt cx="1043" cy="454"/>
          </a:xfrm>
        </p:grpSpPr>
        <p:sp>
          <p:nvSpPr>
            <p:cNvPr id="63287" name="AutoShape 823">
              <a:extLst>
                <a:ext uri="{FF2B5EF4-FFF2-40B4-BE49-F238E27FC236}">
                  <a16:creationId xmlns:a16="http://schemas.microsoft.com/office/drawing/2014/main" id="{7D2E84BC-3EB9-4054-BAF7-36A57EFCD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29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288" name="Rectangle 824">
              <a:extLst>
                <a:ext uri="{FF2B5EF4-FFF2-40B4-BE49-F238E27FC236}">
                  <a16:creationId xmlns:a16="http://schemas.microsoft.com/office/drawing/2014/main" id="{194EDF50-2D95-44D3-A12D-0180E826C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234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289" name="Group 825">
              <a:extLst>
                <a:ext uri="{FF2B5EF4-FFF2-40B4-BE49-F238E27FC236}">
                  <a16:creationId xmlns:a16="http://schemas.microsoft.com/office/drawing/2014/main" id="{7661F98F-4D8D-4751-B404-BC0CF947B5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2387"/>
              <a:ext cx="851" cy="272"/>
              <a:chOff x="352" y="1162"/>
              <a:chExt cx="851" cy="272"/>
            </a:xfrm>
          </p:grpSpPr>
          <p:grpSp>
            <p:nvGrpSpPr>
              <p:cNvPr id="63290" name="Group 826">
                <a:extLst>
                  <a:ext uri="{FF2B5EF4-FFF2-40B4-BE49-F238E27FC236}">
                    <a16:creationId xmlns:a16="http://schemas.microsoft.com/office/drawing/2014/main" id="{091D9FFF-7797-4673-B3B1-195BE6042E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291" name="Freeform 827" descr="70%">
                  <a:extLst>
                    <a:ext uri="{FF2B5EF4-FFF2-40B4-BE49-F238E27FC236}">
                      <a16:creationId xmlns:a16="http://schemas.microsoft.com/office/drawing/2014/main" id="{777AACF6-A0AE-4569-8A28-5BB7722031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2" name="Freeform 828" descr="70%">
                  <a:extLst>
                    <a:ext uri="{FF2B5EF4-FFF2-40B4-BE49-F238E27FC236}">
                      <a16:creationId xmlns:a16="http://schemas.microsoft.com/office/drawing/2014/main" id="{6AE5A56F-064B-4857-95CF-C680D156D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3" name="Freeform 829" descr="70%">
                  <a:extLst>
                    <a:ext uri="{FF2B5EF4-FFF2-40B4-BE49-F238E27FC236}">
                      <a16:creationId xmlns:a16="http://schemas.microsoft.com/office/drawing/2014/main" id="{32CD4A54-1867-49EB-97FB-C7D46F99B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4" name="Freeform 830" descr="70%">
                  <a:extLst>
                    <a:ext uri="{FF2B5EF4-FFF2-40B4-BE49-F238E27FC236}">
                      <a16:creationId xmlns:a16="http://schemas.microsoft.com/office/drawing/2014/main" id="{AC3F6A0D-ECEE-4FDC-A505-15EDFCCE6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5" name="Freeform 831" descr="70%">
                  <a:extLst>
                    <a:ext uri="{FF2B5EF4-FFF2-40B4-BE49-F238E27FC236}">
                      <a16:creationId xmlns:a16="http://schemas.microsoft.com/office/drawing/2014/main" id="{95982C74-EE5D-4A5D-85CD-E8156C7B66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6" name="Freeform 832" descr="70%">
                  <a:extLst>
                    <a:ext uri="{FF2B5EF4-FFF2-40B4-BE49-F238E27FC236}">
                      <a16:creationId xmlns:a16="http://schemas.microsoft.com/office/drawing/2014/main" id="{B1BB48F7-6E08-4AD6-A857-5A610FCE1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297" name="Freeform 833" descr="70%">
                  <a:extLst>
                    <a:ext uri="{FF2B5EF4-FFF2-40B4-BE49-F238E27FC236}">
                      <a16:creationId xmlns:a16="http://schemas.microsoft.com/office/drawing/2014/main" id="{4F132451-955A-4EA7-A55E-41B9CD65B4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98" name="Group 834">
                <a:extLst>
                  <a:ext uri="{FF2B5EF4-FFF2-40B4-BE49-F238E27FC236}">
                    <a16:creationId xmlns:a16="http://schemas.microsoft.com/office/drawing/2014/main" id="{005CB278-62E3-46D7-B1DA-7C4D8B1493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299" name="Freeform 835" descr="70%">
                  <a:extLst>
                    <a:ext uri="{FF2B5EF4-FFF2-40B4-BE49-F238E27FC236}">
                      <a16:creationId xmlns:a16="http://schemas.microsoft.com/office/drawing/2014/main" id="{23AD5064-4C54-49AD-973C-BC3BEC422B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0" name="Freeform 836" descr="70%">
                  <a:extLst>
                    <a:ext uri="{FF2B5EF4-FFF2-40B4-BE49-F238E27FC236}">
                      <a16:creationId xmlns:a16="http://schemas.microsoft.com/office/drawing/2014/main" id="{CF797C54-9016-478B-8555-C75DBF9610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1" name="Freeform 837" descr="70%">
                  <a:extLst>
                    <a:ext uri="{FF2B5EF4-FFF2-40B4-BE49-F238E27FC236}">
                      <a16:creationId xmlns:a16="http://schemas.microsoft.com/office/drawing/2014/main" id="{9F5A3831-2258-4A3C-83FA-B2483C8DA0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2" name="Freeform 838" descr="70%">
                  <a:extLst>
                    <a:ext uri="{FF2B5EF4-FFF2-40B4-BE49-F238E27FC236}">
                      <a16:creationId xmlns:a16="http://schemas.microsoft.com/office/drawing/2014/main" id="{19AA8508-EDBA-436C-ACA4-E6E9FA6C19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3" name="Freeform 839" descr="70%">
                  <a:extLst>
                    <a:ext uri="{FF2B5EF4-FFF2-40B4-BE49-F238E27FC236}">
                      <a16:creationId xmlns:a16="http://schemas.microsoft.com/office/drawing/2014/main" id="{93AD2A07-83C1-45D5-BABA-DC5460707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4" name="Freeform 840" descr="70%">
                  <a:extLst>
                    <a:ext uri="{FF2B5EF4-FFF2-40B4-BE49-F238E27FC236}">
                      <a16:creationId xmlns:a16="http://schemas.microsoft.com/office/drawing/2014/main" id="{609CD901-B82C-4A02-BFF3-F8215E7FEA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5" name="Freeform 841" descr="70%">
                  <a:extLst>
                    <a:ext uri="{FF2B5EF4-FFF2-40B4-BE49-F238E27FC236}">
                      <a16:creationId xmlns:a16="http://schemas.microsoft.com/office/drawing/2014/main" id="{ACB30B66-C187-44D1-A2BD-4CCD0BB0B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306" name="Group 842">
                <a:extLst>
                  <a:ext uri="{FF2B5EF4-FFF2-40B4-BE49-F238E27FC236}">
                    <a16:creationId xmlns:a16="http://schemas.microsoft.com/office/drawing/2014/main" id="{78248501-9AC4-4FE4-9BB8-BA267EF26C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307" name="Freeform 843" descr="70%">
                  <a:extLst>
                    <a:ext uri="{FF2B5EF4-FFF2-40B4-BE49-F238E27FC236}">
                      <a16:creationId xmlns:a16="http://schemas.microsoft.com/office/drawing/2014/main" id="{1DA3FE66-60DA-4447-A8AA-5F9C4491B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8" name="Freeform 844" descr="70%">
                  <a:extLst>
                    <a:ext uri="{FF2B5EF4-FFF2-40B4-BE49-F238E27FC236}">
                      <a16:creationId xmlns:a16="http://schemas.microsoft.com/office/drawing/2014/main" id="{BACC7ED1-C8A3-4BFA-A65F-47233D66F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09" name="Freeform 845" descr="70%">
                  <a:extLst>
                    <a:ext uri="{FF2B5EF4-FFF2-40B4-BE49-F238E27FC236}">
                      <a16:creationId xmlns:a16="http://schemas.microsoft.com/office/drawing/2014/main" id="{4E17E67A-A6E6-4749-87A6-8676C2821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0" name="Freeform 846" descr="70%">
                  <a:extLst>
                    <a:ext uri="{FF2B5EF4-FFF2-40B4-BE49-F238E27FC236}">
                      <a16:creationId xmlns:a16="http://schemas.microsoft.com/office/drawing/2014/main" id="{81F84859-3949-4980-A58A-0321D24A5A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1" name="Freeform 847" descr="70%">
                  <a:extLst>
                    <a:ext uri="{FF2B5EF4-FFF2-40B4-BE49-F238E27FC236}">
                      <a16:creationId xmlns:a16="http://schemas.microsoft.com/office/drawing/2014/main" id="{38BE6C26-CF78-415F-9323-9C694FEF69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2" name="Freeform 848" descr="70%">
                  <a:extLst>
                    <a:ext uri="{FF2B5EF4-FFF2-40B4-BE49-F238E27FC236}">
                      <a16:creationId xmlns:a16="http://schemas.microsoft.com/office/drawing/2014/main" id="{4D66EE80-5BB4-4DA9-868B-D545B4CA51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3" name="Freeform 849" descr="70%">
                  <a:extLst>
                    <a:ext uri="{FF2B5EF4-FFF2-40B4-BE49-F238E27FC236}">
                      <a16:creationId xmlns:a16="http://schemas.microsoft.com/office/drawing/2014/main" id="{EEDF77E9-259D-4E2E-8EC1-5E7E1DDF3F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314" name="Group 850">
                <a:extLst>
                  <a:ext uri="{FF2B5EF4-FFF2-40B4-BE49-F238E27FC236}">
                    <a16:creationId xmlns:a16="http://schemas.microsoft.com/office/drawing/2014/main" id="{3E21068D-E79B-437A-A704-26709BBCF6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315" name="Freeform 851" descr="70%">
                  <a:extLst>
                    <a:ext uri="{FF2B5EF4-FFF2-40B4-BE49-F238E27FC236}">
                      <a16:creationId xmlns:a16="http://schemas.microsoft.com/office/drawing/2014/main" id="{C289D5EF-688B-4F23-896F-513A064DC8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6" name="Freeform 852" descr="70%">
                  <a:extLst>
                    <a:ext uri="{FF2B5EF4-FFF2-40B4-BE49-F238E27FC236}">
                      <a16:creationId xmlns:a16="http://schemas.microsoft.com/office/drawing/2014/main" id="{331CA11E-E95E-4623-AD71-87BA504A6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7" name="Freeform 853" descr="70%">
                  <a:extLst>
                    <a:ext uri="{FF2B5EF4-FFF2-40B4-BE49-F238E27FC236}">
                      <a16:creationId xmlns:a16="http://schemas.microsoft.com/office/drawing/2014/main" id="{9D98C67F-5663-4AE8-AD9C-E4098D9A1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8" name="Freeform 854" descr="70%">
                  <a:extLst>
                    <a:ext uri="{FF2B5EF4-FFF2-40B4-BE49-F238E27FC236}">
                      <a16:creationId xmlns:a16="http://schemas.microsoft.com/office/drawing/2014/main" id="{D0FA0613-6CF6-4517-8AFB-91B5B2E0F1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19" name="Freeform 855" descr="70%">
                  <a:extLst>
                    <a:ext uri="{FF2B5EF4-FFF2-40B4-BE49-F238E27FC236}">
                      <a16:creationId xmlns:a16="http://schemas.microsoft.com/office/drawing/2014/main" id="{F98F8CC8-68C0-4763-B8BD-6DED1C05D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20" name="Freeform 856" descr="70%">
                  <a:extLst>
                    <a:ext uri="{FF2B5EF4-FFF2-40B4-BE49-F238E27FC236}">
                      <a16:creationId xmlns:a16="http://schemas.microsoft.com/office/drawing/2014/main" id="{31A9C994-BCA0-40A9-8CF7-1B39943126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321" name="Freeform 857" descr="70%">
                  <a:extLst>
                    <a:ext uri="{FF2B5EF4-FFF2-40B4-BE49-F238E27FC236}">
                      <a16:creationId xmlns:a16="http://schemas.microsoft.com/office/drawing/2014/main" id="{C4EA335B-6C1D-4099-8A2E-76490B099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322" name="Oval 858">
              <a:extLst>
                <a:ext uri="{FF2B5EF4-FFF2-40B4-BE49-F238E27FC236}">
                  <a16:creationId xmlns:a16="http://schemas.microsoft.com/office/drawing/2014/main" id="{F6B075E2-02C6-4B33-8AB2-EA6F2375F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43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23" name="Oval 859">
              <a:extLst>
                <a:ext uri="{FF2B5EF4-FFF2-40B4-BE49-F238E27FC236}">
                  <a16:creationId xmlns:a16="http://schemas.microsoft.com/office/drawing/2014/main" id="{8E39134C-8411-4FB7-9883-0F2745A85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324" name="Group 860">
              <a:extLst>
                <a:ext uri="{FF2B5EF4-FFF2-40B4-BE49-F238E27FC236}">
                  <a16:creationId xmlns:a16="http://schemas.microsoft.com/office/drawing/2014/main" id="{D11D600E-AA95-41BB-99D3-CF93FE3151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2387"/>
              <a:ext cx="170" cy="272"/>
              <a:chOff x="2919" y="981"/>
              <a:chExt cx="170" cy="272"/>
            </a:xfrm>
          </p:grpSpPr>
          <p:sp>
            <p:nvSpPr>
              <p:cNvPr id="63325" name="Freeform 861">
                <a:extLst>
                  <a:ext uri="{FF2B5EF4-FFF2-40B4-BE49-F238E27FC236}">
                    <a16:creationId xmlns:a16="http://schemas.microsoft.com/office/drawing/2014/main" id="{005E3C6E-2E0A-4C91-B11F-611A79BC4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26" name="Freeform 862">
                <a:extLst>
                  <a:ext uri="{FF2B5EF4-FFF2-40B4-BE49-F238E27FC236}">
                    <a16:creationId xmlns:a16="http://schemas.microsoft.com/office/drawing/2014/main" id="{A89720A2-D8E8-4FC7-9F7B-DC8374A0F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27" name="Freeform 863">
                <a:extLst>
                  <a:ext uri="{FF2B5EF4-FFF2-40B4-BE49-F238E27FC236}">
                    <a16:creationId xmlns:a16="http://schemas.microsoft.com/office/drawing/2014/main" id="{A9A31E36-F26D-49AE-91A4-601FA9CE6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28" name="Freeform 864">
                <a:extLst>
                  <a:ext uri="{FF2B5EF4-FFF2-40B4-BE49-F238E27FC236}">
                    <a16:creationId xmlns:a16="http://schemas.microsoft.com/office/drawing/2014/main" id="{D3A280D6-C6BE-4762-82EA-DCB9AB83C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29" name="Freeform 865">
                <a:extLst>
                  <a:ext uri="{FF2B5EF4-FFF2-40B4-BE49-F238E27FC236}">
                    <a16:creationId xmlns:a16="http://schemas.microsoft.com/office/drawing/2014/main" id="{4701F4CC-13FF-4970-9B8F-EA04E27D7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30" name="Freeform 866">
                <a:extLst>
                  <a:ext uri="{FF2B5EF4-FFF2-40B4-BE49-F238E27FC236}">
                    <a16:creationId xmlns:a16="http://schemas.microsoft.com/office/drawing/2014/main" id="{E8B26371-2443-4845-8B1A-C02AD852F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382" name="Group 918">
              <a:extLst>
                <a:ext uri="{FF2B5EF4-FFF2-40B4-BE49-F238E27FC236}">
                  <a16:creationId xmlns:a16="http://schemas.microsoft.com/office/drawing/2014/main" id="{59B5248B-376B-45D0-B641-5961F5DB37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" y="2387"/>
              <a:ext cx="150" cy="272"/>
              <a:chOff x="2051" y="1162"/>
              <a:chExt cx="150" cy="272"/>
            </a:xfrm>
          </p:grpSpPr>
          <p:sp>
            <p:nvSpPr>
              <p:cNvPr id="63383" name="Freeform 919">
                <a:extLst>
                  <a:ext uri="{FF2B5EF4-FFF2-40B4-BE49-F238E27FC236}">
                    <a16:creationId xmlns:a16="http://schemas.microsoft.com/office/drawing/2014/main" id="{55B5AC95-0FB9-4E7B-A19B-5151B141F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4" name="Freeform 920">
                <a:extLst>
                  <a:ext uri="{FF2B5EF4-FFF2-40B4-BE49-F238E27FC236}">
                    <a16:creationId xmlns:a16="http://schemas.microsoft.com/office/drawing/2014/main" id="{D5EF7023-D850-4301-9731-2E428BFC7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5" name="Freeform 921">
                <a:extLst>
                  <a:ext uri="{FF2B5EF4-FFF2-40B4-BE49-F238E27FC236}">
                    <a16:creationId xmlns:a16="http://schemas.microsoft.com/office/drawing/2014/main" id="{504222FC-610B-426F-9DB8-61008830D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6" name="Freeform 922">
                <a:extLst>
                  <a:ext uri="{FF2B5EF4-FFF2-40B4-BE49-F238E27FC236}">
                    <a16:creationId xmlns:a16="http://schemas.microsoft.com/office/drawing/2014/main" id="{89740A2A-AF7C-4BC3-BD95-48721045E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87" name="Freeform 923">
                <a:extLst>
                  <a:ext uri="{FF2B5EF4-FFF2-40B4-BE49-F238E27FC236}">
                    <a16:creationId xmlns:a16="http://schemas.microsoft.com/office/drawing/2014/main" id="{B10BF6B5-3598-4F6D-9BF8-7EE0A7623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413" name="Freeform 949">
              <a:extLst>
                <a:ext uri="{FF2B5EF4-FFF2-40B4-BE49-F238E27FC236}">
                  <a16:creationId xmlns:a16="http://schemas.microsoft.com/office/drawing/2014/main" id="{993AD4D1-09E9-4C54-A5E4-55A40F2D8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4" name="Freeform 950">
              <a:extLst>
                <a:ext uri="{FF2B5EF4-FFF2-40B4-BE49-F238E27FC236}">
                  <a16:creationId xmlns:a16="http://schemas.microsoft.com/office/drawing/2014/main" id="{ACBE15AD-F846-4430-B54C-F56C78283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5" name="Freeform 951">
              <a:extLst>
                <a:ext uri="{FF2B5EF4-FFF2-40B4-BE49-F238E27FC236}">
                  <a16:creationId xmlns:a16="http://schemas.microsoft.com/office/drawing/2014/main" id="{6927D146-8148-43E5-8DDE-73B745E8E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7" name="Freeform 953">
              <a:extLst>
                <a:ext uri="{FF2B5EF4-FFF2-40B4-BE49-F238E27FC236}">
                  <a16:creationId xmlns:a16="http://schemas.microsoft.com/office/drawing/2014/main" id="{B00DC0CF-A0DA-4E20-8885-47001D046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9" name="Freeform 955">
              <a:extLst>
                <a:ext uri="{FF2B5EF4-FFF2-40B4-BE49-F238E27FC236}">
                  <a16:creationId xmlns:a16="http://schemas.microsoft.com/office/drawing/2014/main" id="{E0558B93-200F-4ADB-AFBF-DBFE1DF0E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8" name="Group 2164">
            <a:extLst>
              <a:ext uri="{FF2B5EF4-FFF2-40B4-BE49-F238E27FC236}">
                <a16:creationId xmlns:a16="http://schemas.microsoft.com/office/drawing/2014/main" id="{7B5AC755-D615-45CB-A951-84E3CE51C25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655763" cy="720725"/>
            <a:chOff x="1442" y="1751"/>
            <a:chExt cx="1043" cy="454"/>
          </a:xfrm>
        </p:grpSpPr>
        <p:sp>
          <p:nvSpPr>
            <p:cNvPr id="63464" name="AutoShape 1000">
              <a:extLst>
                <a:ext uri="{FF2B5EF4-FFF2-40B4-BE49-F238E27FC236}">
                  <a16:creationId xmlns:a16="http://schemas.microsoft.com/office/drawing/2014/main" id="{FAE70A27-5565-4BE8-8D53-B4593BE32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5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65" name="Rectangle 1001">
              <a:extLst>
                <a:ext uri="{FF2B5EF4-FFF2-40B4-BE49-F238E27FC236}">
                  <a16:creationId xmlns:a16="http://schemas.microsoft.com/office/drawing/2014/main" id="{B08A4978-A461-45B5-B197-777389A4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466" name="Group 1002">
              <a:extLst>
                <a:ext uri="{FF2B5EF4-FFF2-40B4-BE49-F238E27FC236}">
                  <a16:creationId xmlns:a16="http://schemas.microsoft.com/office/drawing/2014/main" id="{92AFDE97-537F-4280-825D-2BE65E142D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842"/>
              <a:ext cx="851" cy="272"/>
              <a:chOff x="352" y="1162"/>
              <a:chExt cx="851" cy="272"/>
            </a:xfrm>
          </p:grpSpPr>
          <p:grpSp>
            <p:nvGrpSpPr>
              <p:cNvPr id="63467" name="Group 1003">
                <a:extLst>
                  <a:ext uri="{FF2B5EF4-FFF2-40B4-BE49-F238E27FC236}">
                    <a16:creationId xmlns:a16="http://schemas.microsoft.com/office/drawing/2014/main" id="{2C99177C-4F08-4A59-8433-31E0821AEE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468" name="Freeform 1004" descr="70%">
                  <a:extLst>
                    <a:ext uri="{FF2B5EF4-FFF2-40B4-BE49-F238E27FC236}">
                      <a16:creationId xmlns:a16="http://schemas.microsoft.com/office/drawing/2014/main" id="{5F625AE3-9AB6-4E79-8BE4-402875ED0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69" name="Freeform 1005" descr="70%">
                  <a:extLst>
                    <a:ext uri="{FF2B5EF4-FFF2-40B4-BE49-F238E27FC236}">
                      <a16:creationId xmlns:a16="http://schemas.microsoft.com/office/drawing/2014/main" id="{A33FD6F1-BF60-448B-8E75-B46A67C5C3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0" name="Freeform 1006" descr="70%">
                  <a:extLst>
                    <a:ext uri="{FF2B5EF4-FFF2-40B4-BE49-F238E27FC236}">
                      <a16:creationId xmlns:a16="http://schemas.microsoft.com/office/drawing/2014/main" id="{D598B4E4-BB7C-4B75-92B8-FCF5D75251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1" name="Freeform 1007" descr="70%">
                  <a:extLst>
                    <a:ext uri="{FF2B5EF4-FFF2-40B4-BE49-F238E27FC236}">
                      <a16:creationId xmlns:a16="http://schemas.microsoft.com/office/drawing/2014/main" id="{C958A35B-626A-4008-AC3E-E3B34E056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2" name="Freeform 1008" descr="70%">
                  <a:extLst>
                    <a:ext uri="{FF2B5EF4-FFF2-40B4-BE49-F238E27FC236}">
                      <a16:creationId xmlns:a16="http://schemas.microsoft.com/office/drawing/2014/main" id="{4A320270-9C99-4F20-8D2D-5D40C30A1B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3" name="Freeform 1009" descr="70%">
                  <a:extLst>
                    <a:ext uri="{FF2B5EF4-FFF2-40B4-BE49-F238E27FC236}">
                      <a16:creationId xmlns:a16="http://schemas.microsoft.com/office/drawing/2014/main" id="{D970ACD1-4CB3-4CE2-92A5-CD26B283D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4" name="Freeform 1010" descr="70%">
                  <a:extLst>
                    <a:ext uri="{FF2B5EF4-FFF2-40B4-BE49-F238E27FC236}">
                      <a16:creationId xmlns:a16="http://schemas.microsoft.com/office/drawing/2014/main" id="{C06EABB7-B158-4EBB-B0A1-A8BC6953ED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75" name="Group 1011">
                <a:extLst>
                  <a:ext uri="{FF2B5EF4-FFF2-40B4-BE49-F238E27FC236}">
                    <a16:creationId xmlns:a16="http://schemas.microsoft.com/office/drawing/2014/main" id="{299007CB-0989-431F-ABBC-04BF0B259F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476" name="Freeform 1012" descr="70%">
                  <a:extLst>
                    <a:ext uri="{FF2B5EF4-FFF2-40B4-BE49-F238E27FC236}">
                      <a16:creationId xmlns:a16="http://schemas.microsoft.com/office/drawing/2014/main" id="{2B879A50-B795-4717-84B8-6038F51AF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7" name="Freeform 1013" descr="70%">
                  <a:extLst>
                    <a:ext uri="{FF2B5EF4-FFF2-40B4-BE49-F238E27FC236}">
                      <a16:creationId xmlns:a16="http://schemas.microsoft.com/office/drawing/2014/main" id="{4C0561D3-BC3D-4A36-8D59-2B3AFCA97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8" name="Freeform 1014" descr="70%">
                  <a:extLst>
                    <a:ext uri="{FF2B5EF4-FFF2-40B4-BE49-F238E27FC236}">
                      <a16:creationId xmlns:a16="http://schemas.microsoft.com/office/drawing/2014/main" id="{6CE2E32B-DC18-4954-8BA5-B14B79D5D8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79" name="Freeform 1015" descr="70%">
                  <a:extLst>
                    <a:ext uri="{FF2B5EF4-FFF2-40B4-BE49-F238E27FC236}">
                      <a16:creationId xmlns:a16="http://schemas.microsoft.com/office/drawing/2014/main" id="{D40AF1D4-E49E-432E-876C-9C322D870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0" name="Freeform 1016" descr="70%">
                  <a:extLst>
                    <a:ext uri="{FF2B5EF4-FFF2-40B4-BE49-F238E27FC236}">
                      <a16:creationId xmlns:a16="http://schemas.microsoft.com/office/drawing/2014/main" id="{6C31D963-4531-4B61-B27F-5536B58BF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1" name="Freeform 1017" descr="70%">
                  <a:extLst>
                    <a:ext uri="{FF2B5EF4-FFF2-40B4-BE49-F238E27FC236}">
                      <a16:creationId xmlns:a16="http://schemas.microsoft.com/office/drawing/2014/main" id="{A834DC15-7C03-46CD-A006-624957D1EC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2" name="Freeform 1018" descr="70%">
                  <a:extLst>
                    <a:ext uri="{FF2B5EF4-FFF2-40B4-BE49-F238E27FC236}">
                      <a16:creationId xmlns:a16="http://schemas.microsoft.com/office/drawing/2014/main" id="{EEDE7403-166C-47FB-99A8-096FDB2B75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83" name="Group 1019">
                <a:extLst>
                  <a:ext uri="{FF2B5EF4-FFF2-40B4-BE49-F238E27FC236}">
                    <a16:creationId xmlns:a16="http://schemas.microsoft.com/office/drawing/2014/main" id="{D45E1FE7-E5ED-4632-A2E5-747AD0A21C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484" name="Freeform 1020" descr="70%">
                  <a:extLst>
                    <a:ext uri="{FF2B5EF4-FFF2-40B4-BE49-F238E27FC236}">
                      <a16:creationId xmlns:a16="http://schemas.microsoft.com/office/drawing/2014/main" id="{38FAB158-9D89-4428-860F-D8AF9190F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5" name="Freeform 1021" descr="70%">
                  <a:extLst>
                    <a:ext uri="{FF2B5EF4-FFF2-40B4-BE49-F238E27FC236}">
                      <a16:creationId xmlns:a16="http://schemas.microsoft.com/office/drawing/2014/main" id="{E3C6424C-6C75-493F-BF73-A4F1782A8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6" name="Freeform 1022" descr="70%">
                  <a:extLst>
                    <a:ext uri="{FF2B5EF4-FFF2-40B4-BE49-F238E27FC236}">
                      <a16:creationId xmlns:a16="http://schemas.microsoft.com/office/drawing/2014/main" id="{AEBA8053-EFFE-4D8A-81DF-8CA574BA2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7" name="Freeform 1023" descr="70%">
                  <a:extLst>
                    <a:ext uri="{FF2B5EF4-FFF2-40B4-BE49-F238E27FC236}">
                      <a16:creationId xmlns:a16="http://schemas.microsoft.com/office/drawing/2014/main" id="{7D9AAF6E-E832-4687-BAF4-F6907395F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8" name="Freeform 1024" descr="70%">
                  <a:extLst>
                    <a:ext uri="{FF2B5EF4-FFF2-40B4-BE49-F238E27FC236}">
                      <a16:creationId xmlns:a16="http://schemas.microsoft.com/office/drawing/2014/main" id="{9549C737-6CC2-43F5-BD92-F1F97DAC7A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89" name="Freeform 1025" descr="70%">
                  <a:extLst>
                    <a:ext uri="{FF2B5EF4-FFF2-40B4-BE49-F238E27FC236}">
                      <a16:creationId xmlns:a16="http://schemas.microsoft.com/office/drawing/2014/main" id="{72B8EA6B-F792-40B4-91E2-3EB5AB2F8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0" name="Freeform 1026" descr="70%">
                  <a:extLst>
                    <a:ext uri="{FF2B5EF4-FFF2-40B4-BE49-F238E27FC236}">
                      <a16:creationId xmlns:a16="http://schemas.microsoft.com/office/drawing/2014/main" id="{9BF21287-1A46-4C4A-9EF4-1F80257D6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91" name="Group 1027">
                <a:extLst>
                  <a:ext uri="{FF2B5EF4-FFF2-40B4-BE49-F238E27FC236}">
                    <a16:creationId xmlns:a16="http://schemas.microsoft.com/office/drawing/2014/main" id="{058D38F4-2E3B-4355-AC9C-C455081CFE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492" name="Freeform 1028" descr="70%">
                  <a:extLst>
                    <a:ext uri="{FF2B5EF4-FFF2-40B4-BE49-F238E27FC236}">
                      <a16:creationId xmlns:a16="http://schemas.microsoft.com/office/drawing/2014/main" id="{71BC1CF4-A6E6-4E4A-B6EE-502006A31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3" name="Freeform 1029" descr="70%">
                  <a:extLst>
                    <a:ext uri="{FF2B5EF4-FFF2-40B4-BE49-F238E27FC236}">
                      <a16:creationId xmlns:a16="http://schemas.microsoft.com/office/drawing/2014/main" id="{04F69E3B-BAF4-467A-805F-5F51F3F3E3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4" name="Freeform 1030" descr="70%">
                  <a:extLst>
                    <a:ext uri="{FF2B5EF4-FFF2-40B4-BE49-F238E27FC236}">
                      <a16:creationId xmlns:a16="http://schemas.microsoft.com/office/drawing/2014/main" id="{107E9BB0-DB5C-4AD5-868F-EA7311CB5B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5" name="Freeform 1031" descr="70%">
                  <a:extLst>
                    <a:ext uri="{FF2B5EF4-FFF2-40B4-BE49-F238E27FC236}">
                      <a16:creationId xmlns:a16="http://schemas.microsoft.com/office/drawing/2014/main" id="{D2951B76-2DA7-47CF-A3E3-FAEDC2F3A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6" name="Freeform 1032" descr="70%">
                  <a:extLst>
                    <a:ext uri="{FF2B5EF4-FFF2-40B4-BE49-F238E27FC236}">
                      <a16:creationId xmlns:a16="http://schemas.microsoft.com/office/drawing/2014/main" id="{D4F0F985-4346-4B51-A29F-67DCC93CCD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7" name="Freeform 1033" descr="70%">
                  <a:extLst>
                    <a:ext uri="{FF2B5EF4-FFF2-40B4-BE49-F238E27FC236}">
                      <a16:creationId xmlns:a16="http://schemas.microsoft.com/office/drawing/2014/main" id="{533FBBF9-9A2E-4081-A5A5-0A0ADA3ADD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98" name="Freeform 1034" descr="70%">
                  <a:extLst>
                    <a:ext uri="{FF2B5EF4-FFF2-40B4-BE49-F238E27FC236}">
                      <a16:creationId xmlns:a16="http://schemas.microsoft.com/office/drawing/2014/main" id="{4E6061A2-C0C4-49D8-8626-1542C8451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499" name="Oval 1035">
              <a:extLst>
                <a:ext uri="{FF2B5EF4-FFF2-40B4-BE49-F238E27FC236}">
                  <a16:creationId xmlns:a16="http://schemas.microsoft.com/office/drawing/2014/main" id="{6B81A51E-019B-41D0-B9C3-E718758C8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0" name="Oval 1036">
              <a:extLst>
                <a:ext uri="{FF2B5EF4-FFF2-40B4-BE49-F238E27FC236}">
                  <a16:creationId xmlns:a16="http://schemas.microsoft.com/office/drawing/2014/main" id="{A339A47D-6026-4899-B900-E4E7F4DB2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02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501" name="Group 1037">
              <a:extLst>
                <a:ext uri="{FF2B5EF4-FFF2-40B4-BE49-F238E27FC236}">
                  <a16:creationId xmlns:a16="http://schemas.microsoft.com/office/drawing/2014/main" id="{085253FE-8BBE-4A1E-9C84-4CB32FFA67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842"/>
              <a:ext cx="170" cy="272"/>
              <a:chOff x="2919" y="981"/>
              <a:chExt cx="170" cy="272"/>
            </a:xfrm>
          </p:grpSpPr>
          <p:sp>
            <p:nvSpPr>
              <p:cNvPr id="63502" name="Freeform 1038">
                <a:extLst>
                  <a:ext uri="{FF2B5EF4-FFF2-40B4-BE49-F238E27FC236}">
                    <a16:creationId xmlns:a16="http://schemas.microsoft.com/office/drawing/2014/main" id="{85AC253F-9309-47FF-BA58-50153C182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3" name="Freeform 1039">
                <a:extLst>
                  <a:ext uri="{FF2B5EF4-FFF2-40B4-BE49-F238E27FC236}">
                    <a16:creationId xmlns:a16="http://schemas.microsoft.com/office/drawing/2014/main" id="{49DDC123-C945-4594-B244-6ED282CFB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4" name="Freeform 1040">
                <a:extLst>
                  <a:ext uri="{FF2B5EF4-FFF2-40B4-BE49-F238E27FC236}">
                    <a16:creationId xmlns:a16="http://schemas.microsoft.com/office/drawing/2014/main" id="{FF0998B7-6917-46B4-BB62-1A2857FDA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5" name="Freeform 1041">
                <a:extLst>
                  <a:ext uri="{FF2B5EF4-FFF2-40B4-BE49-F238E27FC236}">
                    <a16:creationId xmlns:a16="http://schemas.microsoft.com/office/drawing/2014/main" id="{23677C95-227D-405C-B065-A1591577A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6" name="Freeform 1042">
                <a:extLst>
                  <a:ext uri="{FF2B5EF4-FFF2-40B4-BE49-F238E27FC236}">
                    <a16:creationId xmlns:a16="http://schemas.microsoft.com/office/drawing/2014/main" id="{27BE9921-9BF2-4C2A-9A3B-650A299C8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7" name="Freeform 1043">
                <a:extLst>
                  <a:ext uri="{FF2B5EF4-FFF2-40B4-BE49-F238E27FC236}">
                    <a16:creationId xmlns:a16="http://schemas.microsoft.com/office/drawing/2014/main" id="{ED512ED0-4C98-4E22-866A-043037DE3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508" name="Group 1044">
              <a:extLst>
                <a:ext uri="{FF2B5EF4-FFF2-40B4-BE49-F238E27FC236}">
                  <a16:creationId xmlns:a16="http://schemas.microsoft.com/office/drawing/2014/main" id="{A1FDE30C-57C0-4138-A4CC-572102D1AE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842"/>
              <a:ext cx="170" cy="272"/>
              <a:chOff x="2919" y="981"/>
              <a:chExt cx="170" cy="272"/>
            </a:xfrm>
          </p:grpSpPr>
          <p:sp>
            <p:nvSpPr>
              <p:cNvPr id="63509" name="Freeform 1045">
                <a:extLst>
                  <a:ext uri="{FF2B5EF4-FFF2-40B4-BE49-F238E27FC236}">
                    <a16:creationId xmlns:a16="http://schemas.microsoft.com/office/drawing/2014/main" id="{68798369-37BF-4684-9403-44CD7CE0C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0" name="Freeform 1046">
                <a:extLst>
                  <a:ext uri="{FF2B5EF4-FFF2-40B4-BE49-F238E27FC236}">
                    <a16:creationId xmlns:a16="http://schemas.microsoft.com/office/drawing/2014/main" id="{3CFB22E2-21CD-4CA2-BC3A-ECDD9FEB6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1" name="Freeform 1047">
                <a:extLst>
                  <a:ext uri="{FF2B5EF4-FFF2-40B4-BE49-F238E27FC236}">
                    <a16:creationId xmlns:a16="http://schemas.microsoft.com/office/drawing/2014/main" id="{C74C5F69-1475-48E5-8B41-9249C1835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2" name="Freeform 1048">
                <a:extLst>
                  <a:ext uri="{FF2B5EF4-FFF2-40B4-BE49-F238E27FC236}">
                    <a16:creationId xmlns:a16="http://schemas.microsoft.com/office/drawing/2014/main" id="{4F8B39B7-EE1B-461C-A6DA-615057EE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3" name="Freeform 1049">
                <a:extLst>
                  <a:ext uri="{FF2B5EF4-FFF2-40B4-BE49-F238E27FC236}">
                    <a16:creationId xmlns:a16="http://schemas.microsoft.com/office/drawing/2014/main" id="{D0A878D4-DD26-468B-9311-CE85DA576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4" name="Freeform 1050">
                <a:extLst>
                  <a:ext uri="{FF2B5EF4-FFF2-40B4-BE49-F238E27FC236}">
                    <a16:creationId xmlns:a16="http://schemas.microsoft.com/office/drawing/2014/main" id="{8DCAEAF6-D56F-49C1-9983-93B966475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530" name="Freeform 1066">
              <a:extLst>
                <a:ext uri="{FF2B5EF4-FFF2-40B4-BE49-F238E27FC236}">
                  <a16:creationId xmlns:a16="http://schemas.microsoft.com/office/drawing/2014/main" id="{470E0578-79D5-42CB-AB5C-8EEF4280E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1" name="Freeform 1067">
              <a:extLst>
                <a:ext uri="{FF2B5EF4-FFF2-40B4-BE49-F238E27FC236}">
                  <a16:creationId xmlns:a16="http://schemas.microsoft.com/office/drawing/2014/main" id="{11CD1158-ABD5-4B03-9A77-896AFE49E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2" name="Freeform 1068">
              <a:extLst>
                <a:ext uri="{FF2B5EF4-FFF2-40B4-BE49-F238E27FC236}">
                  <a16:creationId xmlns:a16="http://schemas.microsoft.com/office/drawing/2014/main" id="{D89C2DD6-BE7F-4051-BDA2-EA3DCF292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3" name="Freeform 1069">
              <a:extLst>
                <a:ext uri="{FF2B5EF4-FFF2-40B4-BE49-F238E27FC236}">
                  <a16:creationId xmlns:a16="http://schemas.microsoft.com/office/drawing/2014/main" id="{CCFD6B77-B347-41AF-8DFE-08020D971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4" name="Freeform 1070">
              <a:extLst>
                <a:ext uri="{FF2B5EF4-FFF2-40B4-BE49-F238E27FC236}">
                  <a16:creationId xmlns:a16="http://schemas.microsoft.com/office/drawing/2014/main" id="{AA449FE0-CD93-461D-961E-C4CDB162A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6" name="Freeform 1072">
              <a:extLst>
                <a:ext uri="{FF2B5EF4-FFF2-40B4-BE49-F238E27FC236}">
                  <a16:creationId xmlns:a16="http://schemas.microsoft.com/office/drawing/2014/main" id="{794E283B-967A-4608-8351-3BEF4F46E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7" name="Group 2163">
            <a:extLst>
              <a:ext uri="{FF2B5EF4-FFF2-40B4-BE49-F238E27FC236}">
                <a16:creationId xmlns:a16="http://schemas.microsoft.com/office/drawing/2014/main" id="{F448D57C-8B2F-4660-8ACC-707034B526B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644900"/>
            <a:ext cx="1655763" cy="720725"/>
            <a:chOff x="1442" y="2296"/>
            <a:chExt cx="1043" cy="454"/>
          </a:xfrm>
        </p:grpSpPr>
        <p:sp>
          <p:nvSpPr>
            <p:cNvPr id="63420" name="AutoShape 956">
              <a:extLst>
                <a:ext uri="{FF2B5EF4-FFF2-40B4-BE49-F238E27FC236}">
                  <a16:creationId xmlns:a16="http://schemas.microsoft.com/office/drawing/2014/main" id="{6852954D-AB85-499D-B5C1-C5C177A2E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9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21" name="Rectangle 957">
              <a:extLst>
                <a:ext uri="{FF2B5EF4-FFF2-40B4-BE49-F238E27FC236}">
                  <a16:creationId xmlns:a16="http://schemas.microsoft.com/office/drawing/2014/main" id="{4F2B96A5-1117-4692-9BA5-F5B8A862A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422" name="Group 958">
              <a:extLst>
                <a:ext uri="{FF2B5EF4-FFF2-40B4-BE49-F238E27FC236}">
                  <a16:creationId xmlns:a16="http://schemas.microsoft.com/office/drawing/2014/main" id="{81A39C32-4B51-4B72-886D-CA6368D307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387"/>
              <a:ext cx="851" cy="272"/>
              <a:chOff x="352" y="1162"/>
              <a:chExt cx="851" cy="272"/>
            </a:xfrm>
          </p:grpSpPr>
          <p:grpSp>
            <p:nvGrpSpPr>
              <p:cNvPr id="63423" name="Group 959">
                <a:extLst>
                  <a:ext uri="{FF2B5EF4-FFF2-40B4-BE49-F238E27FC236}">
                    <a16:creationId xmlns:a16="http://schemas.microsoft.com/office/drawing/2014/main" id="{8778AC20-1109-4B65-A9BB-5ABDDC72C3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424" name="Freeform 960" descr="70%">
                  <a:extLst>
                    <a:ext uri="{FF2B5EF4-FFF2-40B4-BE49-F238E27FC236}">
                      <a16:creationId xmlns:a16="http://schemas.microsoft.com/office/drawing/2014/main" id="{B3ED14C8-F5F9-4A05-A52E-38224DDA1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25" name="Freeform 961" descr="70%">
                  <a:extLst>
                    <a:ext uri="{FF2B5EF4-FFF2-40B4-BE49-F238E27FC236}">
                      <a16:creationId xmlns:a16="http://schemas.microsoft.com/office/drawing/2014/main" id="{7DD7642D-A616-4106-A3A4-6A11B3359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26" name="Freeform 962" descr="70%">
                  <a:extLst>
                    <a:ext uri="{FF2B5EF4-FFF2-40B4-BE49-F238E27FC236}">
                      <a16:creationId xmlns:a16="http://schemas.microsoft.com/office/drawing/2014/main" id="{AD1D04C5-1B9D-417C-8DC7-5106AC2DB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27" name="Freeform 963" descr="70%">
                  <a:extLst>
                    <a:ext uri="{FF2B5EF4-FFF2-40B4-BE49-F238E27FC236}">
                      <a16:creationId xmlns:a16="http://schemas.microsoft.com/office/drawing/2014/main" id="{D40B9379-0692-413F-ABF6-AD6E1EE85A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28" name="Freeform 964" descr="70%">
                  <a:extLst>
                    <a:ext uri="{FF2B5EF4-FFF2-40B4-BE49-F238E27FC236}">
                      <a16:creationId xmlns:a16="http://schemas.microsoft.com/office/drawing/2014/main" id="{F0ABDD0B-2D56-4231-A81A-8ED0CFF15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29" name="Freeform 965" descr="70%">
                  <a:extLst>
                    <a:ext uri="{FF2B5EF4-FFF2-40B4-BE49-F238E27FC236}">
                      <a16:creationId xmlns:a16="http://schemas.microsoft.com/office/drawing/2014/main" id="{0D151A71-CEE0-4395-99E1-16CBB0CD1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0" name="Freeform 966" descr="70%">
                  <a:extLst>
                    <a:ext uri="{FF2B5EF4-FFF2-40B4-BE49-F238E27FC236}">
                      <a16:creationId xmlns:a16="http://schemas.microsoft.com/office/drawing/2014/main" id="{6F429C3A-CEF0-4FCC-B645-91CB233D6D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31" name="Group 967">
                <a:extLst>
                  <a:ext uri="{FF2B5EF4-FFF2-40B4-BE49-F238E27FC236}">
                    <a16:creationId xmlns:a16="http://schemas.microsoft.com/office/drawing/2014/main" id="{CFF82C31-36B6-4614-AA9F-873C8D61F5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432" name="Freeform 968" descr="70%">
                  <a:extLst>
                    <a:ext uri="{FF2B5EF4-FFF2-40B4-BE49-F238E27FC236}">
                      <a16:creationId xmlns:a16="http://schemas.microsoft.com/office/drawing/2014/main" id="{8F3DEBB2-E611-42CB-8AE2-8C42B9AC93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3" name="Freeform 969" descr="70%">
                  <a:extLst>
                    <a:ext uri="{FF2B5EF4-FFF2-40B4-BE49-F238E27FC236}">
                      <a16:creationId xmlns:a16="http://schemas.microsoft.com/office/drawing/2014/main" id="{F11B116E-F899-4ADC-98BC-894490A3F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4" name="Freeform 970" descr="70%">
                  <a:extLst>
                    <a:ext uri="{FF2B5EF4-FFF2-40B4-BE49-F238E27FC236}">
                      <a16:creationId xmlns:a16="http://schemas.microsoft.com/office/drawing/2014/main" id="{188AA0DB-8F62-4AD4-BACF-397F3FA68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5" name="Freeform 971" descr="70%">
                  <a:extLst>
                    <a:ext uri="{FF2B5EF4-FFF2-40B4-BE49-F238E27FC236}">
                      <a16:creationId xmlns:a16="http://schemas.microsoft.com/office/drawing/2014/main" id="{C19536A5-0717-46E2-81EB-03F9B07B5B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6" name="Freeform 972" descr="70%">
                  <a:extLst>
                    <a:ext uri="{FF2B5EF4-FFF2-40B4-BE49-F238E27FC236}">
                      <a16:creationId xmlns:a16="http://schemas.microsoft.com/office/drawing/2014/main" id="{37D1FB28-A2D4-4E01-A5DC-16D98EAA0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7" name="Freeform 973" descr="70%">
                  <a:extLst>
                    <a:ext uri="{FF2B5EF4-FFF2-40B4-BE49-F238E27FC236}">
                      <a16:creationId xmlns:a16="http://schemas.microsoft.com/office/drawing/2014/main" id="{C5B4E28E-04D5-4917-9F6E-2C1CC41E51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38" name="Freeform 974" descr="70%">
                  <a:extLst>
                    <a:ext uri="{FF2B5EF4-FFF2-40B4-BE49-F238E27FC236}">
                      <a16:creationId xmlns:a16="http://schemas.microsoft.com/office/drawing/2014/main" id="{0F57177C-5E50-490D-960E-992A2DEFE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39" name="Group 975">
                <a:extLst>
                  <a:ext uri="{FF2B5EF4-FFF2-40B4-BE49-F238E27FC236}">
                    <a16:creationId xmlns:a16="http://schemas.microsoft.com/office/drawing/2014/main" id="{B3AB2C8C-822C-44D6-9989-53CB9A38A2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440" name="Freeform 976" descr="70%">
                  <a:extLst>
                    <a:ext uri="{FF2B5EF4-FFF2-40B4-BE49-F238E27FC236}">
                      <a16:creationId xmlns:a16="http://schemas.microsoft.com/office/drawing/2014/main" id="{38A4625F-6634-413D-8C0D-9A629E311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1" name="Freeform 977" descr="70%">
                  <a:extLst>
                    <a:ext uri="{FF2B5EF4-FFF2-40B4-BE49-F238E27FC236}">
                      <a16:creationId xmlns:a16="http://schemas.microsoft.com/office/drawing/2014/main" id="{FB119F57-50A8-497B-ACDD-062DE30165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2" name="Freeform 978" descr="70%">
                  <a:extLst>
                    <a:ext uri="{FF2B5EF4-FFF2-40B4-BE49-F238E27FC236}">
                      <a16:creationId xmlns:a16="http://schemas.microsoft.com/office/drawing/2014/main" id="{87CE1850-9F44-48B8-AD18-F09B9255A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3" name="Freeform 979" descr="70%">
                  <a:extLst>
                    <a:ext uri="{FF2B5EF4-FFF2-40B4-BE49-F238E27FC236}">
                      <a16:creationId xmlns:a16="http://schemas.microsoft.com/office/drawing/2014/main" id="{3CB59AB6-AF98-43DB-8DB9-4C507690FD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4" name="Freeform 980" descr="70%">
                  <a:extLst>
                    <a:ext uri="{FF2B5EF4-FFF2-40B4-BE49-F238E27FC236}">
                      <a16:creationId xmlns:a16="http://schemas.microsoft.com/office/drawing/2014/main" id="{39FA50A5-B11C-468F-BE8F-C9C65CAD57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5" name="Freeform 981" descr="70%">
                  <a:extLst>
                    <a:ext uri="{FF2B5EF4-FFF2-40B4-BE49-F238E27FC236}">
                      <a16:creationId xmlns:a16="http://schemas.microsoft.com/office/drawing/2014/main" id="{2123CF77-E437-4265-91FF-030654A26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6" name="Freeform 982" descr="70%">
                  <a:extLst>
                    <a:ext uri="{FF2B5EF4-FFF2-40B4-BE49-F238E27FC236}">
                      <a16:creationId xmlns:a16="http://schemas.microsoft.com/office/drawing/2014/main" id="{9FBABA3E-7753-4E48-A07E-529149CDE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47" name="Group 983">
                <a:extLst>
                  <a:ext uri="{FF2B5EF4-FFF2-40B4-BE49-F238E27FC236}">
                    <a16:creationId xmlns:a16="http://schemas.microsoft.com/office/drawing/2014/main" id="{C75AF062-5CBF-4E07-96DC-6CE6A283D7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448" name="Freeform 984" descr="70%">
                  <a:extLst>
                    <a:ext uri="{FF2B5EF4-FFF2-40B4-BE49-F238E27FC236}">
                      <a16:creationId xmlns:a16="http://schemas.microsoft.com/office/drawing/2014/main" id="{0D34AD05-FE1D-4DC8-8036-4CEC6D63D4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49" name="Freeform 985" descr="70%">
                  <a:extLst>
                    <a:ext uri="{FF2B5EF4-FFF2-40B4-BE49-F238E27FC236}">
                      <a16:creationId xmlns:a16="http://schemas.microsoft.com/office/drawing/2014/main" id="{A3F86409-8EF7-43DC-82DC-6C625F5A94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50" name="Freeform 986" descr="70%">
                  <a:extLst>
                    <a:ext uri="{FF2B5EF4-FFF2-40B4-BE49-F238E27FC236}">
                      <a16:creationId xmlns:a16="http://schemas.microsoft.com/office/drawing/2014/main" id="{0AC862CD-E52C-456C-B8AA-DB54EC9721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51" name="Freeform 987" descr="70%">
                  <a:extLst>
                    <a:ext uri="{FF2B5EF4-FFF2-40B4-BE49-F238E27FC236}">
                      <a16:creationId xmlns:a16="http://schemas.microsoft.com/office/drawing/2014/main" id="{55715607-987E-4487-9F69-DA696477CE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52" name="Freeform 988" descr="70%">
                  <a:extLst>
                    <a:ext uri="{FF2B5EF4-FFF2-40B4-BE49-F238E27FC236}">
                      <a16:creationId xmlns:a16="http://schemas.microsoft.com/office/drawing/2014/main" id="{0F688731-62CB-422B-97D0-FD08F5224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53" name="Freeform 989" descr="70%">
                  <a:extLst>
                    <a:ext uri="{FF2B5EF4-FFF2-40B4-BE49-F238E27FC236}">
                      <a16:creationId xmlns:a16="http://schemas.microsoft.com/office/drawing/2014/main" id="{1FFCAAE2-DCF5-472E-B687-04FB334BE3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454" name="Freeform 990" descr="70%">
                  <a:extLst>
                    <a:ext uri="{FF2B5EF4-FFF2-40B4-BE49-F238E27FC236}">
                      <a16:creationId xmlns:a16="http://schemas.microsoft.com/office/drawing/2014/main" id="{B8B954B1-2AFF-47C2-A9E8-DB5DD31FB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455" name="Oval 991">
              <a:extLst>
                <a:ext uri="{FF2B5EF4-FFF2-40B4-BE49-F238E27FC236}">
                  <a16:creationId xmlns:a16="http://schemas.microsoft.com/office/drawing/2014/main" id="{45F76074-36CA-4B71-8D62-7A5EDA0BD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43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56" name="Oval 992">
              <a:extLst>
                <a:ext uri="{FF2B5EF4-FFF2-40B4-BE49-F238E27FC236}">
                  <a16:creationId xmlns:a16="http://schemas.microsoft.com/office/drawing/2014/main" id="{F2FE4028-4FF8-4FE6-99B7-906C88BC8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457" name="Group 993">
              <a:extLst>
                <a:ext uri="{FF2B5EF4-FFF2-40B4-BE49-F238E27FC236}">
                  <a16:creationId xmlns:a16="http://schemas.microsoft.com/office/drawing/2014/main" id="{4CA6E637-EDB9-4805-AC8C-1F628F245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387"/>
              <a:ext cx="170" cy="272"/>
              <a:chOff x="2919" y="981"/>
              <a:chExt cx="170" cy="272"/>
            </a:xfrm>
          </p:grpSpPr>
          <p:sp>
            <p:nvSpPr>
              <p:cNvPr id="63458" name="Freeform 994">
                <a:extLst>
                  <a:ext uri="{FF2B5EF4-FFF2-40B4-BE49-F238E27FC236}">
                    <a16:creationId xmlns:a16="http://schemas.microsoft.com/office/drawing/2014/main" id="{1A91A7AA-E3E8-418D-85DF-CC3F989FB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59" name="Freeform 995">
                <a:extLst>
                  <a:ext uri="{FF2B5EF4-FFF2-40B4-BE49-F238E27FC236}">
                    <a16:creationId xmlns:a16="http://schemas.microsoft.com/office/drawing/2014/main" id="{69CA8AB0-4C72-4B42-BEBD-C4ED83B12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60" name="Freeform 996">
                <a:extLst>
                  <a:ext uri="{FF2B5EF4-FFF2-40B4-BE49-F238E27FC236}">
                    <a16:creationId xmlns:a16="http://schemas.microsoft.com/office/drawing/2014/main" id="{3183530C-F4DD-4A07-8788-0BB5E21F3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61" name="Freeform 997">
                <a:extLst>
                  <a:ext uri="{FF2B5EF4-FFF2-40B4-BE49-F238E27FC236}">
                    <a16:creationId xmlns:a16="http://schemas.microsoft.com/office/drawing/2014/main" id="{7BB0AB57-2D6B-4D49-8C81-6929D93B6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62" name="Freeform 998">
                <a:extLst>
                  <a:ext uri="{FF2B5EF4-FFF2-40B4-BE49-F238E27FC236}">
                    <a16:creationId xmlns:a16="http://schemas.microsoft.com/office/drawing/2014/main" id="{D9152421-0D9E-492A-869D-45034A220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63" name="Freeform 999">
                <a:extLst>
                  <a:ext uri="{FF2B5EF4-FFF2-40B4-BE49-F238E27FC236}">
                    <a16:creationId xmlns:a16="http://schemas.microsoft.com/office/drawing/2014/main" id="{56F4F241-966C-4B6F-9655-9E0CD1DA5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515" name="Group 1051">
              <a:extLst>
                <a:ext uri="{FF2B5EF4-FFF2-40B4-BE49-F238E27FC236}">
                  <a16:creationId xmlns:a16="http://schemas.microsoft.com/office/drawing/2014/main" id="{69FA223B-5471-4389-B50B-C2BEBA0028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2387"/>
              <a:ext cx="150" cy="272"/>
              <a:chOff x="2051" y="1162"/>
              <a:chExt cx="150" cy="272"/>
            </a:xfrm>
          </p:grpSpPr>
          <p:sp>
            <p:nvSpPr>
              <p:cNvPr id="63516" name="Freeform 1052">
                <a:extLst>
                  <a:ext uri="{FF2B5EF4-FFF2-40B4-BE49-F238E27FC236}">
                    <a16:creationId xmlns:a16="http://schemas.microsoft.com/office/drawing/2014/main" id="{4D80DAC0-454A-4F4E-98A4-5B6D2DCDA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7" name="Freeform 1053">
                <a:extLst>
                  <a:ext uri="{FF2B5EF4-FFF2-40B4-BE49-F238E27FC236}">
                    <a16:creationId xmlns:a16="http://schemas.microsoft.com/office/drawing/2014/main" id="{D4EBB923-A94E-46C8-9BA2-A18199D0A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8" name="Freeform 1054">
                <a:extLst>
                  <a:ext uri="{FF2B5EF4-FFF2-40B4-BE49-F238E27FC236}">
                    <a16:creationId xmlns:a16="http://schemas.microsoft.com/office/drawing/2014/main" id="{ECE2DDB6-C05F-426A-8452-358F244D8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9" name="Freeform 1055">
                <a:extLst>
                  <a:ext uri="{FF2B5EF4-FFF2-40B4-BE49-F238E27FC236}">
                    <a16:creationId xmlns:a16="http://schemas.microsoft.com/office/drawing/2014/main" id="{D555307C-24F0-471E-90A1-A52AD0C66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20" name="Freeform 1056">
                <a:extLst>
                  <a:ext uri="{FF2B5EF4-FFF2-40B4-BE49-F238E27FC236}">
                    <a16:creationId xmlns:a16="http://schemas.microsoft.com/office/drawing/2014/main" id="{E088DAE2-59D9-4CFD-8121-52D0BEB96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546" name="Freeform 1082">
              <a:extLst>
                <a:ext uri="{FF2B5EF4-FFF2-40B4-BE49-F238E27FC236}">
                  <a16:creationId xmlns:a16="http://schemas.microsoft.com/office/drawing/2014/main" id="{AB054352-74E5-4F6E-85DC-92FFB7191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7" name="Freeform 1083">
              <a:extLst>
                <a:ext uri="{FF2B5EF4-FFF2-40B4-BE49-F238E27FC236}">
                  <a16:creationId xmlns:a16="http://schemas.microsoft.com/office/drawing/2014/main" id="{38C99516-45F0-493B-803B-8F9C6C2E1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8" name="Freeform 1084">
              <a:extLst>
                <a:ext uri="{FF2B5EF4-FFF2-40B4-BE49-F238E27FC236}">
                  <a16:creationId xmlns:a16="http://schemas.microsoft.com/office/drawing/2014/main" id="{BB608F29-5010-45CB-A047-7B0057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9" name="Freeform 1085">
              <a:extLst>
                <a:ext uri="{FF2B5EF4-FFF2-40B4-BE49-F238E27FC236}">
                  <a16:creationId xmlns:a16="http://schemas.microsoft.com/office/drawing/2014/main" id="{7140EBF4-F234-4D93-8C18-303A2A5E6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0" name="Freeform 1086">
              <a:extLst>
                <a:ext uri="{FF2B5EF4-FFF2-40B4-BE49-F238E27FC236}">
                  <a16:creationId xmlns:a16="http://schemas.microsoft.com/office/drawing/2014/main" id="{661CE32D-2209-4B92-9538-F15A55869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2" name="Freeform 1088">
              <a:extLst>
                <a:ext uri="{FF2B5EF4-FFF2-40B4-BE49-F238E27FC236}">
                  <a16:creationId xmlns:a16="http://schemas.microsoft.com/office/drawing/2014/main" id="{A02593DD-179D-4160-8655-AD98C2C44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3" name="Group 2169">
            <a:extLst>
              <a:ext uri="{FF2B5EF4-FFF2-40B4-BE49-F238E27FC236}">
                <a16:creationId xmlns:a16="http://schemas.microsoft.com/office/drawing/2014/main" id="{5E48CC9C-414E-47D4-A448-9146913F574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655762" cy="720725"/>
            <a:chOff x="2621" y="1752"/>
            <a:chExt cx="1043" cy="454"/>
          </a:xfrm>
        </p:grpSpPr>
        <p:sp>
          <p:nvSpPr>
            <p:cNvPr id="63597" name="AutoShape 1133">
              <a:extLst>
                <a:ext uri="{FF2B5EF4-FFF2-40B4-BE49-F238E27FC236}">
                  <a16:creationId xmlns:a16="http://schemas.microsoft.com/office/drawing/2014/main" id="{E136F7B7-4C61-47E1-9E0E-9EECEC848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5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8" name="Rectangle 1134">
              <a:extLst>
                <a:ext uri="{FF2B5EF4-FFF2-40B4-BE49-F238E27FC236}">
                  <a16:creationId xmlns:a16="http://schemas.microsoft.com/office/drawing/2014/main" id="{0C4E3C72-9588-411E-9D1C-C52F841F3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9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599" name="Group 1135">
              <a:extLst>
                <a:ext uri="{FF2B5EF4-FFF2-40B4-BE49-F238E27FC236}">
                  <a16:creationId xmlns:a16="http://schemas.microsoft.com/office/drawing/2014/main" id="{996487F4-C495-4B94-9F44-984B791CCD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1843"/>
              <a:ext cx="851" cy="272"/>
              <a:chOff x="352" y="1162"/>
              <a:chExt cx="851" cy="272"/>
            </a:xfrm>
          </p:grpSpPr>
          <p:grpSp>
            <p:nvGrpSpPr>
              <p:cNvPr id="63600" name="Group 1136">
                <a:extLst>
                  <a:ext uri="{FF2B5EF4-FFF2-40B4-BE49-F238E27FC236}">
                    <a16:creationId xmlns:a16="http://schemas.microsoft.com/office/drawing/2014/main" id="{50FEEB77-6691-4FE9-BA26-5EE011281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601" name="Freeform 1137" descr="70%">
                  <a:extLst>
                    <a:ext uri="{FF2B5EF4-FFF2-40B4-BE49-F238E27FC236}">
                      <a16:creationId xmlns:a16="http://schemas.microsoft.com/office/drawing/2014/main" id="{670CCC1D-BD10-4DFA-BC7C-82C65B720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2" name="Freeform 1138" descr="70%">
                  <a:extLst>
                    <a:ext uri="{FF2B5EF4-FFF2-40B4-BE49-F238E27FC236}">
                      <a16:creationId xmlns:a16="http://schemas.microsoft.com/office/drawing/2014/main" id="{7B2E5BBF-C6DA-4398-9BE1-0EABC63E18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3" name="Freeform 1139" descr="70%">
                  <a:extLst>
                    <a:ext uri="{FF2B5EF4-FFF2-40B4-BE49-F238E27FC236}">
                      <a16:creationId xmlns:a16="http://schemas.microsoft.com/office/drawing/2014/main" id="{5DE0A52B-BFBE-41F6-B9C6-AB4E55C04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4" name="Freeform 1140" descr="70%">
                  <a:extLst>
                    <a:ext uri="{FF2B5EF4-FFF2-40B4-BE49-F238E27FC236}">
                      <a16:creationId xmlns:a16="http://schemas.microsoft.com/office/drawing/2014/main" id="{FA0802BC-A378-4957-8623-5890D6336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5" name="Freeform 1141" descr="70%">
                  <a:extLst>
                    <a:ext uri="{FF2B5EF4-FFF2-40B4-BE49-F238E27FC236}">
                      <a16:creationId xmlns:a16="http://schemas.microsoft.com/office/drawing/2014/main" id="{DBCF81CC-D3D8-4D8D-8343-6F8F653E4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6" name="Freeform 1142" descr="70%">
                  <a:extLst>
                    <a:ext uri="{FF2B5EF4-FFF2-40B4-BE49-F238E27FC236}">
                      <a16:creationId xmlns:a16="http://schemas.microsoft.com/office/drawing/2014/main" id="{FAE08D91-33AD-4654-802A-1A40FF124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07" name="Freeform 1143" descr="70%">
                  <a:extLst>
                    <a:ext uri="{FF2B5EF4-FFF2-40B4-BE49-F238E27FC236}">
                      <a16:creationId xmlns:a16="http://schemas.microsoft.com/office/drawing/2014/main" id="{78243EB3-CFE5-4E7C-84C1-1F6AFA24D6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608" name="Group 1144">
                <a:extLst>
                  <a:ext uri="{FF2B5EF4-FFF2-40B4-BE49-F238E27FC236}">
                    <a16:creationId xmlns:a16="http://schemas.microsoft.com/office/drawing/2014/main" id="{3FD85E49-5D36-46AB-8A87-620B6BB87F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609" name="Freeform 1145" descr="70%">
                  <a:extLst>
                    <a:ext uri="{FF2B5EF4-FFF2-40B4-BE49-F238E27FC236}">
                      <a16:creationId xmlns:a16="http://schemas.microsoft.com/office/drawing/2014/main" id="{E4115F14-54E9-4444-B371-74027C4F98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0" name="Freeform 1146" descr="70%">
                  <a:extLst>
                    <a:ext uri="{FF2B5EF4-FFF2-40B4-BE49-F238E27FC236}">
                      <a16:creationId xmlns:a16="http://schemas.microsoft.com/office/drawing/2014/main" id="{DEB2B618-BE55-4C82-908F-7D7865A72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1" name="Freeform 1147" descr="70%">
                  <a:extLst>
                    <a:ext uri="{FF2B5EF4-FFF2-40B4-BE49-F238E27FC236}">
                      <a16:creationId xmlns:a16="http://schemas.microsoft.com/office/drawing/2014/main" id="{9363CF98-7D90-4F5D-920C-197CF9F41A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2" name="Freeform 1148" descr="70%">
                  <a:extLst>
                    <a:ext uri="{FF2B5EF4-FFF2-40B4-BE49-F238E27FC236}">
                      <a16:creationId xmlns:a16="http://schemas.microsoft.com/office/drawing/2014/main" id="{6EFE2C5E-7636-46AF-A661-7D5086641A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3" name="Freeform 1149" descr="70%">
                  <a:extLst>
                    <a:ext uri="{FF2B5EF4-FFF2-40B4-BE49-F238E27FC236}">
                      <a16:creationId xmlns:a16="http://schemas.microsoft.com/office/drawing/2014/main" id="{5355C571-A08E-4409-ABC1-9EFE11100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4" name="Freeform 1150" descr="70%">
                  <a:extLst>
                    <a:ext uri="{FF2B5EF4-FFF2-40B4-BE49-F238E27FC236}">
                      <a16:creationId xmlns:a16="http://schemas.microsoft.com/office/drawing/2014/main" id="{A933FC1C-EDA4-42D9-8F40-9B126E0EE5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5" name="Freeform 1151" descr="70%">
                  <a:extLst>
                    <a:ext uri="{FF2B5EF4-FFF2-40B4-BE49-F238E27FC236}">
                      <a16:creationId xmlns:a16="http://schemas.microsoft.com/office/drawing/2014/main" id="{826C2458-F14C-46BA-A8AB-FCE0ABC38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616" name="Group 1152">
                <a:extLst>
                  <a:ext uri="{FF2B5EF4-FFF2-40B4-BE49-F238E27FC236}">
                    <a16:creationId xmlns:a16="http://schemas.microsoft.com/office/drawing/2014/main" id="{B2420B5E-D2CC-4716-A5D8-20D2E09D82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617" name="Freeform 1153" descr="70%">
                  <a:extLst>
                    <a:ext uri="{FF2B5EF4-FFF2-40B4-BE49-F238E27FC236}">
                      <a16:creationId xmlns:a16="http://schemas.microsoft.com/office/drawing/2014/main" id="{76010771-2B95-4DC3-8EC4-424E765619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8" name="Freeform 1154" descr="70%">
                  <a:extLst>
                    <a:ext uri="{FF2B5EF4-FFF2-40B4-BE49-F238E27FC236}">
                      <a16:creationId xmlns:a16="http://schemas.microsoft.com/office/drawing/2014/main" id="{206AA67D-06DA-4520-A678-48C205F0F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19" name="Freeform 1155" descr="70%">
                  <a:extLst>
                    <a:ext uri="{FF2B5EF4-FFF2-40B4-BE49-F238E27FC236}">
                      <a16:creationId xmlns:a16="http://schemas.microsoft.com/office/drawing/2014/main" id="{7D12D7BB-797A-4EAD-9AC4-56C474D2C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0" name="Freeform 1156" descr="70%">
                  <a:extLst>
                    <a:ext uri="{FF2B5EF4-FFF2-40B4-BE49-F238E27FC236}">
                      <a16:creationId xmlns:a16="http://schemas.microsoft.com/office/drawing/2014/main" id="{AA672C61-A22B-46BE-91FB-285419157F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1" name="Freeform 1157" descr="70%">
                  <a:extLst>
                    <a:ext uri="{FF2B5EF4-FFF2-40B4-BE49-F238E27FC236}">
                      <a16:creationId xmlns:a16="http://schemas.microsoft.com/office/drawing/2014/main" id="{D4252D0A-81E6-4ECD-8910-A0C985EB2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2" name="Freeform 1158" descr="70%">
                  <a:extLst>
                    <a:ext uri="{FF2B5EF4-FFF2-40B4-BE49-F238E27FC236}">
                      <a16:creationId xmlns:a16="http://schemas.microsoft.com/office/drawing/2014/main" id="{9FC03513-3570-4AC5-907A-E17B302429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3" name="Freeform 1159" descr="70%">
                  <a:extLst>
                    <a:ext uri="{FF2B5EF4-FFF2-40B4-BE49-F238E27FC236}">
                      <a16:creationId xmlns:a16="http://schemas.microsoft.com/office/drawing/2014/main" id="{602FADEA-82CC-4F5E-80E3-D4457EB7A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624" name="Group 1160">
                <a:extLst>
                  <a:ext uri="{FF2B5EF4-FFF2-40B4-BE49-F238E27FC236}">
                    <a16:creationId xmlns:a16="http://schemas.microsoft.com/office/drawing/2014/main" id="{1EE4A3FA-F5FA-408B-A7C1-C9405AB544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625" name="Freeform 1161" descr="70%">
                  <a:extLst>
                    <a:ext uri="{FF2B5EF4-FFF2-40B4-BE49-F238E27FC236}">
                      <a16:creationId xmlns:a16="http://schemas.microsoft.com/office/drawing/2014/main" id="{15394FC7-69C4-4452-A27B-B82F5FC2A8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6" name="Freeform 1162" descr="70%">
                  <a:extLst>
                    <a:ext uri="{FF2B5EF4-FFF2-40B4-BE49-F238E27FC236}">
                      <a16:creationId xmlns:a16="http://schemas.microsoft.com/office/drawing/2014/main" id="{057CCBBA-6C4C-493E-B312-5A10EBFFC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7" name="Freeform 1163" descr="70%">
                  <a:extLst>
                    <a:ext uri="{FF2B5EF4-FFF2-40B4-BE49-F238E27FC236}">
                      <a16:creationId xmlns:a16="http://schemas.microsoft.com/office/drawing/2014/main" id="{E67D9DEE-063C-4E85-A7A3-EF75F01E6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8" name="Freeform 1164" descr="70%">
                  <a:extLst>
                    <a:ext uri="{FF2B5EF4-FFF2-40B4-BE49-F238E27FC236}">
                      <a16:creationId xmlns:a16="http://schemas.microsoft.com/office/drawing/2014/main" id="{C65D8F63-5A9C-47A8-9DC7-F0EACC98A4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29" name="Freeform 1165" descr="70%">
                  <a:extLst>
                    <a:ext uri="{FF2B5EF4-FFF2-40B4-BE49-F238E27FC236}">
                      <a16:creationId xmlns:a16="http://schemas.microsoft.com/office/drawing/2014/main" id="{6D576F7C-200F-4F66-8348-D84A6E65D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30" name="Freeform 1166" descr="70%">
                  <a:extLst>
                    <a:ext uri="{FF2B5EF4-FFF2-40B4-BE49-F238E27FC236}">
                      <a16:creationId xmlns:a16="http://schemas.microsoft.com/office/drawing/2014/main" id="{9ECC03BD-4C1F-43C8-BED9-1BC303B896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31" name="Freeform 1167" descr="70%">
                  <a:extLst>
                    <a:ext uri="{FF2B5EF4-FFF2-40B4-BE49-F238E27FC236}">
                      <a16:creationId xmlns:a16="http://schemas.microsoft.com/office/drawing/2014/main" id="{BB299E73-EA73-46D4-9191-BE1DA1FCE9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632" name="Oval 1168">
              <a:extLst>
                <a:ext uri="{FF2B5EF4-FFF2-40B4-BE49-F238E27FC236}">
                  <a16:creationId xmlns:a16="http://schemas.microsoft.com/office/drawing/2014/main" id="{14D673D0-9CD4-443D-8328-609FFBA4E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8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33" name="Oval 1169">
              <a:extLst>
                <a:ext uri="{FF2B5EF4-FFF2-40B4-BE49-F238E27FC236}">
                  <a16:creationId xmlns:a16="http://schemas.microsoft.com/office/drawing/2014/main" id="{D8DDED45-2181-4FB4-BFA9-5BD9F1751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0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634" name="Group 1170">
              <a:extLst>
                <a:ext uri="{FF2B5EF4-FFF2-40B4-BE49-F238E27FC236}">
                  <a16:creationId xmlns:a16="http://schemas.microsoft.com/office/drawing/2014/main" id="{78A33CB4-FFB6-43AF-9E80-C9D304B599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843"/>
              <a:ext cx="170" cy="272"/>
              <a:chOff x="2919" y="981"/>
              <a:chExt cx="170" cy="272"/>
            </a:xfrm>
          </p:grpSpPr>
          <p:sp>
            <p:nvSpPr>
              <p:cNvPr id="63635" name="Freeform 1171">
                <a:extLst>
                  <a:ext uri="{FF2B5EF4-FFF2-40B4-BE49-F238E27FC236}">
                    <a16:creationId xmlns:a16="http://schemas.microsoft.com/office/drawing/2014/main" id="{12F5D7AA-383E-46A3-A90B-6E2F79966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36" name="Freeform 1172">
                <a:extLst>
                  <a:ext uri="{FF2B5EF4-FFF2-40B4-BE49-F238E27FC236}">
                    <a16:creationId xmlns:a16="http://schemas.microsoft.com/office/drawing/2014/main" id="{F70D1F5C-3876-4519-892C-A090BD9DC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37" name="Freeform 1173">
                <a:extLst>
                  <a:ext uri="{FF2B5EF4-FFF2-40B4-BE49-F238E27FC236}">
                    <a16:creationId xmlns:a16="http://schemas.microsoft.com/office/drawing/2014/main" id="{2905955F-5CE1-4736-8EEF-B0CBA7560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38" name="Freeform 1174">
                <a:extLst>
                  <a:ext uri="{FF2B5EF4-FFF2-40B4-BE49-F238E27FC236}">
                    <a16:creationId xmlns:a16="http://schemas.microsoft.com/office/drawing/2014/main" id="{7F6C6754-80CB-4A66-8C6E-92F4776FC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39" name="Freeform 1175">
                <a:extLst>
                  <a:ext uri="{FF2B5EF4-FFF2-40B4-BE49-F238E27FC236}">
                    <a16:creationId xmlns:a16="http://schemas.microsoft.com/office/drawing/2014/main" id="{E2CA2BA8-FEF1-46F5-A901-BD11DBA8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0" name="Freeform 1176">
                <a:extLst>
                  <a:ext uri="{FF2B5EF4-FFF2-40B4-BE49-F238E27FC236}">
                    <a16:creationId xmlns:a16="http://schemas.microsoft.com/office/drawing/2014/main" id="{51E74404-A740-4716-8ADD-4FCEA189F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641" name="Group 1177">
              <a:extLst>
                <a:ext uri="{FF2B5EF4-FFF2-40B4-BE49-F238E27FC236}">
                  <a16:creationId xmlns:a16="http://schemas.microsoft.com/office/drawing/2014/main" id="{FF2AEC3C-85A9-4133-BB52-A57EF628A8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1843"/>
              <a:ext cx="170" cy="272"/>
              <a:chOff x="2919" y="981"/>
              <a:chExt cx="170" cy="272"/>
            </a:xfrm>
          </p:grpSpPr>
          <p:sp>
            <p:nvSpPr>
              <p:cNvPr id="63642" name="Freeform 1178">
                <a:extLst>
                  <a:ext uri="{FF2B5EF4-FFF2-40B4-BE49-F238E27FC236}">
                    <a16:creationId xmlns:a16="http://schemas.microsoft.com/office/drawing/2014/main" id="{5EF25F52-BA15-4BC2-A97D-C5915B125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3" name="Freeform 1179">
                <a:extLst>
                  <a:ext uri="{FF2B5EF4-FFF2-40B4-BE49-F238E27FC236}">
                    <a16:creationId xmlns:a16="http://schemas.microsoft.com/office/drawing/2014/main" id="{6CFABA55-8A95-4ED4-876E-BD1A20A8B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4" name="Freeform 1180">
                <a:extLst>
                  <a:ext uri="{FF2B5EF4-FFF2-40B4-BE49-F238E27FC236}">
                    <a16:creationId xmlns:a16="http://schemas.microsoft.com/office/drawing/2014/main" id="{BCC1ECDA-14DA-443D-98CA-6606D6E54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5" name="Freeform 1181">
                <a:extLst>
                  <a:ext uri="{FF2B5EF4-FFF2-40B4-BE49-F238E27FC236}">
                    <a16:creationId xmlns:a16="http://schemas.microsoft.com/office/drawing/2014/main" id="{FEF1782F-BFEC-40CF-BB68-1EE2804D3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6" name="Freeform 1182">
                <a:extLst>
                  <a:ext uri="{FF2B5EF4-FFF2-40B4-BE49-F238E27FC236}">
                    <a16:creationId xmlns:a16="http://schemas.microsoft.com/office/drawing/2014/main" id="{63C9F8E5-BC93-4D1A-BCBA-8C2023C5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47" name="Freeform 1183">
                <a:extLst>
                  <a:ext uri="{FF2B5EF4-FFF2-40B4-BE49-F238E27FC236}">
                    <a16:creationId xmlns:a16="http://schemas.microsoft.com/office/drawing/2014/main" id="{CE7D9BC1-5A52-47CF-9963-235CF9BA5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663" name="Freeform 1199">
              <a:extLst>
                <a:ext uri="{FF2B5EF4-FFF2-40B4-BE49-F238E27FC236}">
                  <a16:creationId xmlns:a16="http://schemas.microsoft.com/office/drawing/2014/main" id="{501B7EBA-B398-4076-85FC-56D1D59E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184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7" name="Freeform 1203">
              <a:extLst>
                <a:ext uri="{FF2B5EF4-FFF2-40B4-BE49-F238E27FC236}">
                  <a16:creationId xmlns:a16="http://schemas.microsoft.com/office/drawing/2014/main" id="{B4A7518E-39EC-4749-8C1B-E35BE0D33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198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8" name="Freeform 1204">
              <a:extLst>
                <a:ext uri="{FF2B5EF4-FFF2-40B4-BE49-F238E27FC236}">
                  <a16:creationId xmlns:a16="http://schemas.microsoft.com/office/drawing/2014/main" id="{DDCC6898-DF3F-4761-AD42-25AC0B54B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9" name="Freeform 1205">
              <a:extLst>
                <a:ext uri="{FF2B5EF4-FFF2-40B4-BE49-F238E27FC236}">
                  <a16:creationId xmlns:a16="http://schemas.microsoft.com/office/drawing/2014/main" id="{5D043C01-1177-4BC0-AC26-3D9E2E065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4" name="Group 2170">
            <a:extLst>
              <a:ext uri="{FF2B5EF4-FFF2-40B4-BE49-F238E27FC236}">
                <a16:creationId xmlns:a16="http://schemas.microsoft.com/office/drawing/2014/main" id="{1AECFBC5-3F17-4496-92C4-47D3D34449F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646488"/>
            <a:ext cx="1655762" cy="720725"/>
            <a:chOff x="2621" y="2297"/>
            <a:chExt cx="1043" cy="454"/>
          </a:xfrm>
        </p:grpSpPr>
        <p:sp>
          <p:nvSpPr>
            <p:cNvPr id="63553" name="AutoShape 1089">
              <a:extLst>
                <a:ext uri="{FF2B5EF4-FFF2-40B4-BE49-F238E27FC236}">
                  <a16:creationId xmlns:a16="http://schemas.microsoft.com/office/drawing/2014/main" id="{7AD6D5F7-38FE-433A-8B93-157F33502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29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4" name="Rectangle 1090">
              <a:extLst>
                <a:ext uri="{FF2B5EF4-FFF2-40B4-BE49-F238E27FC236}">
                  <a16:creationId xmlns:a16="http://schemas.microsoft.com/office/drawing/2014/main" id="{F57AE87E-E903-4C40-B1EA-913229837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4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555" name="Group 1091">
              <a:extLst>
                <a:ext uri="{FF2B5EF4-FFF2-40B4-BE49-F238E27FC236}">
                  <a16:creationId xmlns:a16="http://schemas.microsoft.com/office/drawing/2014/main" id="{97A58A35-AA5D-419A-B9DF-CF1F889025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2388"/>
              <a:ext cx="851" cy="272"/>
              <a:chOff x="352" y="1162"/>
              <a:chExt cx="851" cy="272"/>
            </a:xfrm>
          </p:grpSpPr>
          <p:grpSp>
            <p:nvGrpSpPr>
              <p:cNvPr id="63556" name="Group 1092">
                <a:extLst>
                  <a:ext uri="{FF2B5EF4-FFF2-40B4-BE49-F238E27FC236}">
                    <a16:creationId xmlns:a16="http://schemas.microsoft.com/office/drawing/2014/main" id="{4985F0F5-0177-4D84-9B3C-AB5843538E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557" name="Freeform 1093" descr="70%">
                  <a:extLst>
                    <a:ext uri="{FF2B5EF4-FFF2-40B4-BE49-F238E27FC236}">
                      <a16:creationId xmlns:a16="http://schemas.microsoft.com/office/drawing/2014/main" id="{FDAF5F3B-8359-4082-ADA3-4FA397975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58" name="Freeform 1094" descr="70%">
                  <a:extLst>
                    <a:ext uri="{FF2B5EF4-FFF2-40B4-BE49-F238E27FC236}">
                      <a16:creationId xmlns:a16="http://schemas.microsoft.com/office/drawing/2014/main" id="{52B7B7D5-2B4F-4556-B8FD-2D34B441B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59" name="Freeform 1095" descr="70%">
                  <a:extLst>
                    <a:ext uri="{FF2B5EF4-FFF2-40B4-BE49-F238E27FC236}">
                      <a16:creationId xmlns:a16="http://schemas.microsoft.com/office/drawing/2014/main" id="{DE008ADD-F463-4A90-857B-AE290123C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0" name="Freeform 1096" descr="70%">
                  <a:extLst>
                    <a:ext uri="{FF2B5EF4-FFF2-40B4-BE49-F238E27FC236}">
                      <a16:creationId xmlns:a16="http://schemas.microsoft.com/office/drawing/2014/main" id="{32048137-37EC-4AB0-AFD4-5F09F9F82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1" name="Freeform 1097" descr="70%">
                  <a:extLst>
                    <a:ext uri="{FF2B5EF4-FFF2-40B4-BE49-F238E27FC236}">
                      <a16:creationId xmlns:a16="http://schemas.microsoft.com/office/drawing/2014/main" id="{60A623B4-A8ED-4176-A98A-B40B856DE3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2" name="Freeform 1098" descr="70%">
                  <a:extLst>
                    <a:ext uri="{FF2B5EF4-FFF2-40B4-BE49-F238E27FC236}">
                      <a16:creationId xmlns:a16="http://schemas.microsoft.com/office/drawing/2014/main" id="{1C8A6E11-3C23-454D-BCC6-47CD59AB1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3" name="Freeform 1099" descr="70%">
                  <a:extLst>
                    <a:ext uri="{FF2B5EF4-FFF2-40B4-BE49-F238E27FC236}">
                      <a16:creationId xmlns:a16="http://schemas.microsoft.com/office/drawing/2014/main" id="{2C5A6C85-7B86-4070-A10F-C33F969AB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564" name="Group 1100">
                <a:extLst>
                  <a:ext uri="{FF2B5EF4-FFF2-40B4-BE49-F238E27FC236}">
                    <a16:creationId xmlns:a16="http://schemas.microsoft.com/office/drawing/2014/main" id="{0F8A1445-2A86-4B1D-A88F-D0077C7E01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565" name="Freeform 1101" descr="70%">
                  <a:extLst>
                    <a:ext uri="{FF2B5EF4-FFF2-40B4-BE49-F238E27FC236}">
                      <a16:creationId xmlns:a16="http://schemas.microsoft.com/office/drawing/2014/main" id="{F716B6CE-930A-4784-B5BE-B8962FE8E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6" name="Freeform 1102" descr="70%">
                  <a:extLst>
                    <a:ext uri="{FF2B5EF4-FFF2-40B4-BE49-F238E27FC236}">
                      <a16:creationId xmlns:a16="http://schemas.microsoft.com/office/drawing/2014/main" id="{517A61F6-0CBF-4DE4-B690-18A752481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7" name="Freeform 1103" descr="70%">
                  <a:extLst>
                    <a:ext uri="{FF2B5EF4-FFF2-40B4-BE49-F238E27FC236}">
                      <a16:creationId xmlns:a16="http://schemas.microsoft.com/office/drawing/2014/main" id="{50E252DF-DFD4-480C-8805-250AE9453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8" name="Freeform 1104" descr="70%">
                  <a:extLst>
                    <a:ext uri="{FF2B5EF4-FFF2-40B4-BE49-F238E27FC236}">
                      <a16:creationId xmlns:a16="http://schemas.microsoft.com/office/drawing/2014/main" id="{6C9C73AF-E72E-48D0-AFFF-76FBE153E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69" name="Freeform 1105" descr="70%">
                  <a:extLst>
                    <a:ext uri="{FF2B5EF4-FFF2-40B4-BE49-F238E27FC236}">
                      <a16:creationId xmlns:a16="http://schemas.microsoft.com/office/drawing/2014/main" id="{316593B4-9204-40E3-BD30-00B73AD02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0" name="Freeform 1106" descr="70%">
                  <a:extLst>
                    <a:ext uri="{FF2B5EF4-FFF2-40B4-BE49-F238E27FC236}">
                      <a16:creationId xmlns:a16="http://schemas.microsoft.com/office/drawing/2014/main" id="{8ECBF71C-DDDA-412D-8352-C191FC583F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1" name="Freeform 1107" descr="70%">
                  <a:extLst>
                    <a:ext uri="{FF2B5EF4-FFF2-40B4-BE49-F238E27FC236}">
                      <a16:creationId xmlns:a16="http://schemas.microsoft.com/office/drawing/2014/main" id="{48491834-D380-4FC8-99B1-AE4248B3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572" name="Group 1108">
                <a:extLst>
                  <a:ext uri="{FF2B5EF4-FFF2-40B4-BE49-F238E27FC236}">
                    <a16:creationId xmlns:a16="http://schemas.microsoft.com/office/drawing/2014/main" id="{13878FAD-7AEC-424F-92CA-51F31AC6A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573" name="Freeform 1109" descr="70%">
                  <a:extLst>
                    <a:ext uri="{FF2B5EF4-FFF2-40B4-BE49-F238E27FC236}">
                      <a16:creationId xmlns:a16="http://schemas.microsoft.com/office/drawing/2014/main" id="{56210659-B4A1-448D-8B16-8454850E9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4" name="Freeform 1110" descr="70%">
                  <a:extLst>
                    <a:ext uri="{FF2B5EF4-FFF2-40B4-BE49-F238E27FC236}">
                      <a16:creationId xmlns:a16="http://schemas.microsoft.com/office/drawing/2014/main" id="{0794D2CF-A507-46AD-A209-F640DD0A59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5" name="Freeform 1111" descr="70%">
                  <a:extLst>
                    <a:ext uri="{FF2B5EF4-FFF2-40B4-BE49-F238E27FC236}">
                      <a16:creationId xmlns:a16="http://schemas.microsoft.com/office/drawing/2014/main" id="{FD102A4A-6A94-481F-A467-09BE1237ED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6" name="Freeform 1112" descr="70%">
                  <a:extLst>
                    <a:ext uri="{FF2B5EF4-FFF2-40B4-BE49-F238E27FC236}">
                      <a16:creationId xmlns:a16="http://schemas.microsoft.com/office/drawing/2014/main" id="{A7D2B137-92A5-4483-B933-2089F680A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7" name="Freeform 1113" descr="70%">
                  <a:extLst>
                    <a:ext uri="{FF2B5EF4-FFF2-40B4-BE49-F238E27FC236}">
                      <a16:creationId xmlns:a16="http://schemas.microsoft.com/office/drawing/2014/main" id="{CE3358F6-FDC3-4EA3-B361-E8530C8B4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8" name="Freeform 1114" descr="70%">
                  <a:extLst>
                    <a:ext uri="{FF2B5EF4-FFF2-40B4-BE49-F238E27FC236}">
                      <a16:creationId xmlns:a16="http://schemas.microsoft.com/office/drawing/2014/main" id="{56C19FA6-F4C2-45B1-90E9-5A6D59DC33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79" name="Freeform 1115" descr="70%">
                  <a:extLst>
                    <a:ext uri="{FF2B5EF4-FFF2-40B4-BE49-F238E27FC236}">
                      <a16:creationId xmlns:a16="http://schemas.microsoft.com/office/drawing/2014/main" id="{89ED8159-FCEF-4D15-A9ED-FFECBCAC7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580" name="Group 1116">
                <a:extLst>
                  <a:ext uri="{FF2B5EF4-FFF2-40B4-BE49-F238E27FC236}">
                    <a16:creationId xmlns:a16="http://schemas.microsoft.com/office/drawing/2014/main" id="{1432A065-E92A-4BC0-B95D-AC5B1FA998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581" name="Freeform 1117" descr="70%">
                  <a:extLst>
                    <a:ext uri="{FF2B5EF4-FFF2-40B4-BE49-F238E27FC236}">
                      <a16:creationId xmlns:a16="http://schemas.microsoft.com/office/drawing/2014/main" id="{A1D093AD-F8AC-45B6-BCA4-55F5EA562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2" name="Freeform 1118" descr="70%">
                  <a:extLst>
                    <a:ext uri="{FF2B5EF4-FFF2-40B4-BE49-F238E27FC236}">
                      <a16:creationId xmlns:a16="http://schemas.microsoft.com/office/drawing/2014/main" id="{98BDE4C0-5FE1-46CE-9C7C-B8E5F78D8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3" name="Freeform 1119" descr="70%">
                  <a:extLst>
                    <a:ext uri="{FF2B5EF4-FFF2-40B4-BE49-F238E27FC236}">
                      <a16:creationId xmlns:a16="http://schemas.microsoft.com/office/drawing/2014/main" id="{ED29AC97-8EDB-4352-B79E-7E4D7E8327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4" name="Freeform 1120" descr="70%">
                  <a:extLst>
                    <a:ext uri="{FF2B5EF4-FFF2-40B4-BE49-F238E27FC236}">
                      <a16:creationId xmlns:a16="http://schemas.microsoft.com/office/drawing/2014/main" id="{7C521789-1980-4640-B955-D2208BD20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5" name="Freeform 1121" descr="70%">
                  <a:extLst>
                    <a:ext uri="{FF2B5EF4-FFF2-40B4-BE49-F238E27FC236}">
                      <a16:creationId xmlns:a16="http://schemas.microsoft.com/office/drawing/2014/main" id="{740DFFB3-CFFB-4BE8-8276-CF3575325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6" name="Freeform 1122" descr="70%">
                  <a:extLst>
                    <a:ext uri="{FF2B5EF4-FFF2-40B4-BE49-F238E27FC236}">
                      <a16:creationId xmlns:a16="http://schemas.microsoft.com/office/drawing/2014/main" id="{67411E1C-3A74-43DD-8D7A-0F9E0A481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587" name="Freeform 1123" descr="70%">
                  <a:extLst>
                    <a:ext uri="{FF2B5EF4-FFF2-40B4-BE49-F238E27FC236}">
                      <a16:creationId xmlns:a16="http://schemas.microsoft.com/office/drawing/2014/main" id="{B3F6E5BD-AE73-49D4-B454-2D8E0D822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588" name="Oval 1124">
              <a:extLst>
                <a:ext uri="{FF2B5EF4-FFF2-40B4-BE49-F238E27FC236}">
                  <a16:creationId xmlns:a16="http://schemas.microsoft.com/office/drawing/2014/main" id="{100D35A5-9C08-4256-98FD-7AE3193E2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3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9" name="Oval 1125">
              <a:extLst>
                <a:ext uri="{FF2B5EF4-FFF2-40B4-BE49-F238E27FC236}">
                  <a16:creationId xmlns:a16="http://schemas.microsoft.com/office/drawing/2014/main" id="{E5292D64-1FCC-4AB8-BEE7-0AD54FD3E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590" name="Group 1126">
              <a:extLst>
                <a:ext uri="{FF2B5EF4-FFF2-40B4-BE49-F238E27FC236}">
                  <a16:creationId xmlns:a16="http://schemas.microsoft.com/office/drawing/2014/main" id="{7DF111A6-1A8A-4479-B64B-41890B5ED6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2388"/>
              <a:ext cx="170" cy="272"/>
              <a:chOff x="2919" y="981"/>
              <a:chExt cx="170" cy="272"/>
            </a:xfrm>
          </p:grpSpPr>
          <p:sp>
            <p:nvSpPr>
              <p:cNvPr id="63591" name="Freeform 1127">
                <a:extLst>
                  <a:ext uri="{FF2B5EF4-FFF2-40B4-BE49-F238E27FC236}">
                    <a16:creationId xmlns:a16="http://schemas.microsoft.com/office/drawing/2014/main" id="{A417D9C5-5101-4BC7-88F9-D34C35549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92" name="Freeform 1128">
                <a:extLst>
                  <a:ext uri="{FF2B5EF4-FFF2-40B4-BE49-F238E27FC236}">
                    <a16:creationId xmlns:a16="http://schemas.microsoft.com/office/drawing/2014/main" id="{5CC04C10-0175-4CBF-B25B-B77E82308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93" name="Freeform 1129">
                <a:extLst>
                  <a:ext uri="{FF2B5EF4-FFF2-40B4-BE49-F238E27FC236}">
                    <a16:creationId xmlns:a16="http://schemas.microsoft.com/office/drawing/2014/main" id="{F8D079B9-BE7F-45DB-8D44-6D63359E5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94" name="Freeform 1130">
                <a:extLst>
                  <a:ext uri="{FF2B5EF4-FFF2-40B4-BE49-F238E27FC236}">
                    <a16:creationId xmlns:a16="http://schemas.microsoft.com/office/drawing/2014/main" id="{EA181999-CBA6-4325-91ED-ED9B3B12E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95" name="Freeform 1131">
                <a:extLst>
                  <a:ext uri="{FF2B5EF4-FFF2-40B4-BE49-F238E27FC236}">
                    <a16:creationId xmlns:a16="http://schemas.microsoft.com/office/drawing/2014/main" id="{1813248B-A569-47B7-A49C-3177BEA5C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96" name="Freeform 1132">
                <a:extLst>
                  <a:ext uri="{FF2B5EF4-FFF2-40B4-BE49-F238E27FC236}">
                    <a16:creationId xmlns:a16="http://schemas.microsoft.com/office/drawing/2014/main" id="{0D14E78C-3E53-4CFF-A72F-4C00BDD15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648" name="Group 1184">
              <a:extLst>
                <a:ext uri="{FF2B5EF4-FFF2-40B4-BE49-F238E27FC236}">
                  <a16:creationId xmlns:a16="http://schemas.microsoft.com/office/drawing/2014/main" id="{5F77D764-E64D-4E67-87D6-D644B19BD4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0" y="2388"/>
              <a:ext cx="150" cy="272"/>
              <a:chOff x="2051" y="1162"/>
              <a:chExt cx="150" cy="272"/>
            </a:xfrm>
          </p:grpSpPr>
          <p:sp>
            <p:nvSpPr>
              <p:cNvPr id="63649" name="Freeform 1185">
                <a:extLst>
                  <a:ext uri="{FF2B5EF4-FFF2-40B4-BE49-F238E27FC236}">
                    <a16:creationId xmlns:a16="http://schemas.microsoft.com/office/drawing/2014/main" id="{5F73DD1D-50EB-4047-B296-CE94E1D44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50" name="Freeform 1186">
                <a:extLst>
                  <a:ext uri="{FF2B5EF4-FFF2-40B4-BE49-F238E27FC236}">
                    <a16:creationId xmlns:a16="http://schemas.microsoft.com/office/drawing/2014/main" id="{487A0741-E4B9-4CFC-8D7D-9EEE1016F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51" name="Freeform 1187">
                <a:extLst>
                  <a:ext uri="{FF2B5EF4-FFF2-40B4-BE49-F238E27FC236}">
                    <a16:creationId xmlns:a16="http://schemas.microsoft.com/office/drawing/2014/main" id="{D1B4027A-8C84-432B-BA82-90C194C80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52" name="Freeform 1188">
                <a:extLst>
                  <a:ext uri="{FF2B5EF4-FFF2-40B4-BE49-F238E27FC236}">
                    <a16:creationId xmlns:a16="http://schemas.microsoft.com/office/drawing/2014/main" id="{21AF407D-D5C0-4A15-AFAA-2E0243DE6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53" name="Freeform 1189">
                <a:extLst>
                  <a:ext uri="{FF2B5EF4-FFF2-40B4-BE49-F238E27FC236}">
                    <a16:creationId xmlns:a16="http://schemas.microsoft.com/office/drawing/2014/main" id="{309CA546-FB5A-48EB-AC41-3DB745361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679" name="Freeform 1215">
              <a:extLst>
                <a:ext uri="{FF2B5EF4-FFF2-40B4-BE49-F238E27FC236}">
                  <a16:creationId xmlns:a16="http://schemas.microsoft.com/office/drawing/2014/main" id="{5CE9971A-B727-4614-8413-6DBC9C70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238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3" name="Freeform 1219">
              <a:extLst>
                <a:ext uri="{FF2B5EF4-FFF2-40B4-BE49-F238E27FC236}">
                  <a16:creationId xmlns:a16="http://schemas.microsoft.com/office/drawing/2014/main" id="{B7E28A22-93A8-4FFE-BEAA-0CC926849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53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4" name="Freeform 1220">
              <a:extLst>
                <a:ext uri="{FF2B5EF4-FFF2-40B4-BE49-F238E27FC236}">
                  <a16:creationId xmlns:a16="http://schemas.microsoft.com/office/drawing/2014/main" id="{40DAC2B2-5254-4057-AAF3-989EEFD53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5" name="Freeform 1221">
              <a:extLst>
                <a:ext uri="{FF2B5EF4-FFF2-40B4-BE49-F238E27FC236}">
                  <a16:creationId xmlns:a16="http://schemas.microsoft.com/office/drawing/2014/main" id="{F69714AB-42B3-4D4D-9A8A-AC0D8F25D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0" name="Group 2176">
            <a:extLst>
              <a:ext uri="{FF2B5EF4-FFF2-40B4-BE49-F238E27FC236}">
                <a16:creationId xmlns:a16="http://schemas.microsoft.com/office/drawing/2014/main" id="{28CBBDBC-F9DC-4297-90B3-E19DCDD0DA58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2781300"/>
            <a:ext cx="1655762" cy="720725"/>
            <a:chOff x="3801" y="1752"/>
            <a:chExt cx="1043" cy="454"/>
          </a:xfrm>
        </p:grpSpPr>
        <p:sp>
          <p:nvSpPr>
            <p:cNvPr id="63730" name="AutoShape 1266">
              <a:extLst>
                <a:ext uri="{FF2B5EF4-FFF2-40B4-BE49-F238E27FC236}">
                  <a16:creationId xmlns:a16="http://schemas.microsoft.com/office/drawing/2014/main" id="{45DAF77A-804E-40C1-8D7F-533F351E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75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31" name="Rectangle 1267">
              <a:extLst>
                <a:ext uri="{FF2B5EF4-FFF2-40B4-BE49-F238E27FC236}">
                  <a16:creationId xmlns:a16="http://schemas.microsoft.com/office/drawing/2014/main" id="{ED24C1E1-AD0F-45E4-987F-7ED09B56B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732" name="Group 1268">
              <a:extLst>
                <a:ext uri="{FF2B5EF4-FFF2-40B4-BE49-F238E27FC236}">
                  <a16:creationId xmlns:a16="http://schemas.microsoft.com/office/drawing/2014/main" id="{67D36347-D127-4D4C-A835-FA97A70FF1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843"/>
              <a:ext cx="851" cy="272"/>
              <a:chOff x="352" y="1162"/>
              <a:chExt cx="851" cy="272"/>
            </a:xfrm>
          </p:grpSpPr>
          <p:grpSp>
            <p:nvGrpSpPr>
              <p:cNvPr id="63733" name="Group 1269">
                <a:extLst>
                  <a:ext uri="{FF2B5EF4-FFF2-40B4-BE49-F238E27FC236}">
                    <a16:creationId xmlns:a16="http://schemas.microsoft.com/office/drawing/2014/main" id="{43993FAD-696C-4A68-95C6-54F6CF2746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734" name="Freeform 1270" descr="70%">
                  <a:extLst>
                    <a:ext uri="{FF2B5EF4-FFF2-40B4-BE49-F238E27FC236}">
                      <a16:creationId xmlns:a16="http://schemas.microsoft.com/office/drawing/2014/main" id="{FAFA5395-CE23-4CEF-9C75-2EB65D0CB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35" name="Freeform 1271" descr="70%">
                  <a:extLst>
                    <a:ext uri="{FF2B5EF4-FFF2-40B4-BE49-F238E27FC236}">
                      <a16:creationId xmlns:a16="http://schemas.microsoft.com/office/drawing/2014/main" id="{2F8AB6C1-B787-499E-B1C1-79603E74CF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36" name="Freeform 1272" descr="70%">
                  <a:extLst>
                    <a:ext uri="{FF2B5EF4-FFF2-40B4-BE49-F238E27FC236}">
                      <a16:creationId xmlns:a16="http://schemas.microsoft.com/office/drawing/2014/main" id="{40A0461D-5215-46CA-9F1E-8F2CEFD917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37" name="Freeform 1273" descr="70%">
                  <a:extLst>
                    <a:ext uri="{FF2B5EF4-FFF2-40B4-BE49-F238E27FC236}">
                      <a16:creationId xmlns:a16="http://schemas.microsoft.com/office/drawing/2014/main" id="{9FC6531A-4518-4696-A122-CEE3E9B04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38" name="Freeform 1274" descr="70%">
                  <a:extLst>
                    <a:ext uri="{FF2B5EF4-FFF2-40B4-BE49-F238E27FC236}">
                      <a16:creationId xmlns:a16="http://schemas.microsoft.com/office/drawing/2014/main" id="{9BD27597-5479-4620-94F2-3866313EF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39" name="Freeform 1275" descr="70%">
                  <a:extLst>
                    <a:ext uri="{FF2B5EF4-FFF2-40B4-BE49-F238E27FC236}">
                      <a16:creationId xmlns:a16="http://schemas.microsoft.com/office/drawing/2014/main" id="{BDEBA212-7D5F-4E81-942B-649E27E1D4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0" name="Freeform 1276" descr="70%">
                  <a:extLst>
                    <a:ext uri="{FF2B5EF4-FFF2-40B4-BE49-F238E27FC236}">
                      <a16:creationId xmlns:a16="http://schemas.microsoft.com/office/drawing/2014/main" id="{D4B4E713-B5F9-47CC-B35A-8690B7D75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41" name="Group 1277">
                <a:extLst>
                  <a:ext uri="{FF2B5EF4-FFF2-40B4-BE49-F238E27FC236}">
                    <a16:creationId xmlns:a16="http://schemas.microsoft.com/office/drawing/2014/main" id="{783C6290-C029-4767-8B19-C56D8190B8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742" name="Freeform 1278" descr="70%">
                  <a:extLst>
                    <a:ext uri="{FF2B5EF4-FFF2-40B4-BE49-F238E27FC236}">
                      <a16:creationId xmlns:a16="http://schemas.microsoft.com/office/drawing/2014/main" id="{CBCBDED6-8F7A-4FF6-B8FE-A3938B39F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3" name="Freeform 1279" descr="70%">
                  <a:extLst>
                    <a:ext uri="{FF2B5EF4-FFF2-40B4-BE49-F238E27FC236}">
                      <a16:creationId xmlns:a16="http://schemas.microsoft.com/office/drawing/2014/main" id="{CAAB7CEF-347D-4294-8922-244E1ECEA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4" name="Freeform 1280" descr="70%">
                  <a:extLst>
                    <a:ext uri="{FF2B5EF4-FFF2-40B4-BE49-F238E27FC236}">
                      <a16:creationId xmlns:a16="http://schemas.microsoft.com/office/drawing/2014/main" id="{206BD83D-9267-4ABC-BBC5-F5EB6BFB0C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5" name="Freeform 1281" descr="70%">
                  <a:extLst>
                    <a:ext uri="{FF2B5EF4-FFF2-40B4-BE49-F238E27FC236}">
                      <a16:creationId xmlns:a16="http://schemas.microsoft.com/office/drawing/2014/main" id="{ADBF417F-DB46-4749-AD97-E5240B2A9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6" name="Freeform 1282" descr="70%">
                  <a:extLst>
                    <a:ext uri="{FF2B5EF4-FFF2-40B4-BE49-F238E27FC236}">
                      <a16:creationId xmlns:a16="http://schemas.microsoft.com/office/drawing/2014/main" id="{D039CC48-FFE8-4861-8578-971E93E0CA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7" name="Freeform 1283" descr="70%">
                  <a:extLst>
                    <a:ext uri="{FF2B5EF4-FFF2-40B4-BE49-F238E27FC236}">
                      <a16:creationId xmlns:a16="http://schemas.microsoft.com/office/drawing/2014/main" id="{202F909D-FF31-469A-900A-4B53E2E1F7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48" name="Freeform 1284" descr="70%">
                  <a:extLst>
                    <a:ext uri="{FF2B5EF4-FFF2-40B4-BE49-F238E27FC236}">
                      <a16:creationId xmlns:a16="http://schemas.microsoft.com/office/drawing/2014/main" id="{E410D910-2EB4-4A5D-B273-304E776B5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49" name="Group 1285">
                <a:extLst>
                  <a:ext uri="{FF2B5EF4-FFF2-40B4-BE49-F238E27FC236}">
                    <a16:creationId xmlns:a16="http://schemas.microsoft.com/office/drawing/2014/main" id="{127E67D5-C3DC-49A1-96BF-8B25CA5CA0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750" name="Freeform 1286" descr="70%">
                  <a:extLst>
                    <a:ext uri="{FF2B5EF4-FFF2-40B4-BE49-F238E27FC236}">
                      <a16:creationId xmlns:a16="http://schemas.microsoft.com/office/drawing/2014/main" id="{2DA547E3-8F38-4122-9E87-4911F8F29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1" name="Freeform 1287" descr="70%">
                  <a:extLst>
                    <a:ext uri="{FF2B5EF4-FFF2-40B4-BE49-F238E27FC236}">
                      <a16:creationId xmlns:a16="http://schemas.microsoft.com/office/drawing/2014/main" id="{C1B6E96E-59DB-467F-8489-FBBDD348F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2" name="Freeform 1288" descr="70%">
                  <a:extLst>
                    <a:ext uri="{FF2B5EF4-FFF2-40B4-BE49-F238E27FC236}">
                      <a16:creationId xmlns:a16="http://schemas.microsoft.com/office/drawing/2014/main" id="{A262D249-BC66-454D-B8BB-6960D932E0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3" name="Freeform 1289" descr="70%">
                  <a:extLst>
                    <a:ext uri="{FF2B5EF4-FFF2-40B4-BE49-F238E27FC236}">
                      <a16:creationId xmlns:a16="http://schemas.microsoft.com/office/drawing/2014/main" id="{4D257A43-1406-4680-83E8-B99D7CEB86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4" name="Freeform 1290" descr="70%">
                  <a:extLst>
                    <a:ext uri="{FF2B5EF4-FFF2-40B4-BE49-F238E27FC236}">
                      <a16:creationId xmlns:a16="http://schemas.microsoft.com/office/drawing/2014/main" id="{7C5F5FE4-5481-4551-94C0-20E96B77C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5" name="Freeform 1291" descr="70%">
                  <a:extLst>
                    <a:ext uri="{FF2B5EF4-FFF2-40B4-BE49-F238E27FC236}">
                      <a16:creationId xmlns:a16="http://schemas.microsoft.com/office/drawing/2014/main" id="{E161D21A-03AE-4BDA-A198-18FAD7759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6" name="Freeform 1292" descr="70%">
                  <a:extLst>
                    <a:ext uri="{FF2B5EF4-FFF2-40B4-BE49-F238E27FC236}">
                      <a16:creationId xmlns:a16="http://schemas.microsoft.com/office/drawing/2014/main" id="{279C5068-712F-41AD-AADD-C675F5681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57" name="Group 1293">
                <a:extLst>
                  <a:ext uri="{FF2B5EF4-FFF2-40B4-BE49-F238E27FC236}">
                    <a16:creationId xmlns:a16="http://schemas.microsoft.com/office/drawing/2014/main" id="{B0665520-E70E-47A4-9235-EB1DDC8813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758" name="Freeform 1294" descr="70%">
                  <a:extLst>
                    <a:ext uri="{FF2B5EF4-FFF2-40B4-BE49-F238E27FC236}">
                      <a16:creationId xmlns:a16="http://schemas.microsoft.com/office/drawing/2014/main" id="{25767D7E-2564-4C15-A792-C9726C2F0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59" name="Freeform 1295" descr="70%">
                  <a:extLst>
                    <a:ext uri="{FF2B5EF4-FFF2-40B4-BE49-F238E27FC236}">
                      <a16:creationId xmlns:a16="http://schemas.microsoft.com/office/drawing/2014/main" id="{7C7A4EA0-2AA8-47E8-B102-F11174FB6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60" name="Freeform 1296" descr="70%">
                  <a:extLst>
                    <a:ext uri="{FF2B5EF4-FFF2-40B4-BE49-F238E27FC236}">
                      <a16:creationId xmlns:a16="http://schemas.microsoft.com/office/drawing/2014/main" id="{1388BD93-E0CF-46EF-9BA1-B7901F379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61" name="Freeform 1297" descr="70%">
                  <a:extLst>
                    <a:ext uri="{FF2B5EF4-FFF2-40B4-BE49-F238E27FC236}">
                      <a16:creationId xmlns:a16="http://schemas.microsoft.com/office/drawing/2014/main" id="{C846752E-7802-4F4C-9596-370A8031D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62" name="Freeform 1298" descr="70%">
                  <a:extLst>
                    <a:ext uri="{FF2B5EF4-FFF2-40B4-BE49-F238E27FC236}">
                      <a16:creationId xmlns:a16="http://schemas.microsoft.com/office/drawing/2014/main" id="{5F5FDBB2-EE8A-49FE-8B3B-DD883B463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63" name="Freeform 1299" descr="70%">
                  <a:extLst>
                    <a:ext uri="{FF2B5EF4-FFF2-40B4-BE49-F238E27FC236}">
                      <a16:creationId xmlns:a16="http://schemas.microsoft.com/office/drawing/2014/main" id="{4DD068D1-8237-4462-9DAF-EF5352B78B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64" name="Freeform 1300" descr="70%">
                  <a:extLst>
                    <a:ext uri="{FF2B5EF4-FFF2-40B4-BE49-F238E27FC236}">
                      <a16:creationId xmlns:a16="http://schemas.microsoft.com/office/drawing/2014/main" id="{3A71A195-7855-4640-A041-ED9668140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765" name="Oval 1301">
              <a:extLst>
                <a:ext uri="{FF2B5EF4-FFF2-40B4-BE49-F238E27FC236}">
                  <a16:creationId xmlns:a16="http://schemas.microsoft.com/office/drawing/2014/main" id="{7ED1F8AC-5D77-41A1-91EB-8049522E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8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66" name="Oval 1302">
              <a:extLst>
                <a:ext uri="{FF2B5EF4-FFF2-40B4-BE49-F238E27FC236}">
                  <a16:creationId xmlns:a16="http://schemas.microsoft.com/office/drawing/2014/main" id="{F7CFC5F9-B806-425B-9ECB-CEE4B61B4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20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767" name="Group 1303">
              <a:extLst>
                <a:ext uri="{FF2B5EF4-FFF2-40B4-BE49-F238E27FC236}">
                  <a16:creationId xmlns:a16="http://schemas.microsoft.com/office/drawing/2014/main" id="{10F26883-A2F5-4F63-A98C-3405E7DFA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1843"/>
              <a:ext cx="170" cy="272"/>
              <a:chOff x="2919" y="981"/>
              <a:chExt cx="170" cy="272"/>
            </a:xfrm>
          </p:grpSpPr>
          <p:sp>
            <p:nvSpPr>
              <p:cNvPr id="63768" name="Freeform 1304">
                <a:extLst>
                  <a:ext uri="{FF2B5EF4-FFF2-40B4-BE49-F238E27FC236}">
                    <a16:creationId xmlns:a16="http://schemas.microsoft.com/office/drawing/2014/main" id="{EAE2B4D1-B716-423B-BD13-FBA4CE9A0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69" name="Freeform 1305">
                <a:extLst>
                  <a:ext uri="{FF2B5EF4-FFF2-40B4-BE49-F238E27FC236}">
                    <a16:creationId xmlns:a16="http://schemas.microsoft.com/office/drawing/2014/main" id="{DEE04A56-6028-4D75-B66E-F9A709497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0" name="Freeform 1306">
                <a:extLst>
                  <a:ext uri="{FF2B5EF4-FFF2-40B4-BE49-F238E27FC236}">
                    <a16:creationId xmlns:a16="http://schemas.microsoft.com/office/drawing/2014/main" id="{4AB0CA0E-C0F8-4F30-A2DC-F4A1B2950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1" name="Freeform 1307">
                <a:extLst>
                  <a:ext uri="{FF2B5EF4-FFF2-40B4-BE49-F238E27FC236}">
                    <a16:creationId xmlns:a16="http://schemas.microsoft.com/office/drawing/2014/main" id="{CA659754-87F9-4013-8675-DD9412969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2" name="Freeform 1308">
                <a:extLst>
                  <a:ext uri="{FF2B5EF4-FFF2-40B4-BE49-F238E27FC236}">
                    <a16:creationId xmlns:a16="http://schemas.microsoft.com/office/drawing/2014/main" id="{BA4C1B9B-621B-4F3C-9149-754D956CC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3" name="Freeform 1309">
                <a:extLst>
                  <a:ext uri="{FF2B5EF4-FFF2-40B4-BE49-F238E27FC236}">
                    <a16:creationId xmlns:a16="http://schemas.microsoft.com/office/drawing/2014/main" id="{74AF6871-5A38-4490-B06D-9860CB525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774" name="Group 1310">
              <a:extLst>
                <a:ext uri="{FF2B5EF4-FFF2-40B4-BE49-F238E27FC236}">
                  <a16:creationId xmlns:a16="http://schemas.microsoft.com/office/drawing/2014/main" id="{A0047C12-8708-4FE2-8533-E3D7EB9ABB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843"/>
              <a:ext cx="170" cy="272"/>
              <a:chOff x="2919" y="981"/>
              <a:chExt cx="170" cy="272"/>
            </a:xfrm>
          </p:grpSpPr>
          <p:sp>
            <p:nvSpPr>
              <p:cNvPr id="63775" name="Freeform 1311">
                <a:extLst>
                  <a:ext uri="{FF2B5EF4-FFF2-40B4-BE49-F238E27FC236}">
                    <a16:creationId xmlns:a16="http://schemas.microsoft.com/office/drawing/2014/main" id="{257C927A-294B-4591-9857-3DA19C0CC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6" name="Freeform 1312">
                <a:extLst>
                  <a:ext uri="{FF2B5EF4-FFF2-40B4-BE49-F238E27FC236}">
                    <a16:creationId xmlns:a16="http://schemas.microsoft.com/office/drawing/2014/main" id="{755E0AC5-AC99-42A0-8E7A-17595186E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7" name="Freeform 1313">
                <a:extLst>
                  <a:ext uri="{FF2B5EF4-FFF2-40B4-BE49-F238E27FC236}">
                    <a16:creationId xmlns:a16="http://schemas.microsoft.com/office/drawing/2014/main" id="{A5DC145B-6EC1-4376-9B43-5DBE31CAA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8" name="Freeform 1314">
                <a:extLst>
                  <a:ext uri="{FF2B5EF4-FFF2-40B4-BE49-F238E27FC236}">
                    <a16:creationId xmlns:a16="http://schemas.microsoft.com/office/drawing/2014/main" id="{70FCC5C4-38F8-4529-BADA-06117436C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79" name="Freeform 1315">
                <a:extLst>
                  <a:ext uri="{FF2B5EF4-FFF2-40B4-BE49-F238E27FC236}">
                    <a16:creationId xmlns:a16="http://schemas.microsoft.com/office/drawing/2014/main" id="{B70BD713-3D54-4CB9-A333-25EAA0CBD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80" name="Freeform 1316">
                <a:extLst>
                  <a:ext uri="{FF2B5EF4-FFF2-40B4-BE49-F238E27FC236}">
                    <a16:creationId xmlns:a16="http://schemas.microsoft.com/office/drawing/2014/main" id="{D2C75CFA-F542-4B77-B7AF-0DDBD916F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796" name="Freeform 1332">
              <a:extLst>
                <a:ext uri="{FF2B5EF4-FFF2-40B4-BE49-F238E27FC236}">
                  <a16:creationId xmlns:a16="http://schemas.microsoft.com/office/drawing/2014/main" id="{EB4058CD-82E8-42DB-98B1-D3ECEFCA7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184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7" name="Freeform 1333">
              <a:extLst>
                <a:ext uri="{FF2B5EF4-FFF2-40B4-BE49-F238E27FC236}">
                  <a16:creationId xmlns:a16="http://schemas.microsoft.com/office/drawing/2014/main" id="{38AEED6B-F955-4E29-8FB3-D5DB5967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19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8" name="Freeform 1334">
              <a:extLst>
                <a:ext uri="{FF2B5EF4-FFF2-40B4-BE49-F238E27FC236}">
                  <a16:creationId xmlns:a16="http://schemas.microsoft.com/office/drawing/2014/main" id="{3EE26FFD-47D0-4492-B022-AE5ED68A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20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9" name="Freeform 1335">
              <a:extLst>
                <a:ext uri="{FF2B5EF4-FFF2-40B4-BE49-F238E27FC236}">
                  <a16:creationId xmlns:a16="http://schemas.microsoft.com/office/drawing/2014/main" id="{5BDD2ED3-CD5E-4B4A-9920-1EBB07601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198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0" name="Freeform 1336">
              <a:extLst>
                <a:ext uri="{FF2B5EF4-FFF2-40B4-BE49-F238E27FC236}">
                  <a16:creationId xmlns:a16="http://schemas.microsoft.com/office/drawing/2014/main" id="{69C6054B-1473-4209-874C-C7C5FEE7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198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1" name="Freeform 1337">
              <a:extLst>
                <a:ext uri="{FF2B5EF4-FFF2-40B4-BE49-F238E27FC236}">
                  <a16:creationId xmlns:a16="http://schemas.microsoft.com/office/drawing/2014/main" id="{FDB62C12-6D69-4467-84CE-CDBD6B6D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2" name="Freeform 1338">
              <a:extLst>
                <a:ext uri="{FF2B5EF4-FFF2-40B4-BE49-F238E27FC236}">
                  <a16:creationId xmlns:a16="http://schemas.microsoft.com/office/drawing/2014/main" id="{7A69355C-D4AA-4588-BB26-FDA68C4DA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9" name="Group 2175">
            <a:extLst>
              <a:ext uri="{FF2B5EF4-FFF2-40B4-BE49-F238E27FC236}">
                <a16:creationId xmlns:a16="http://schemas.microsoft.com/office/drawing/2014/main" id="{53139CDF-2C56-400E-80ED-99EA4BB00929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3646488"/>
            <a:ext cx="1655762" cy="720725"/>
            <a:chOff x="3801" y="2297"/>
            <a:chExt cx="1043" cy="454"/>
          </a:xfrm>
        </p:grpSpPr>
        <p:sp>
          <p:nvSpPr>
            <p:cNvPr id="63686" name="AutoShape 1222">
              <a:extLst>
                <a:ext uri="{FF2B5EF4-FFF2-40B4-BE49-F238E27FC236}">
                  <a16:creationId xmlns:a16="http://schemas.microsoft.com/office/drawing/2014/main" id="{1E5018EE-10F7-4B99-A749-81CEF1A6E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229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87" name="Rectangle 1223">
              <a:extLst>
                <a:ext uri="{FF2B5EF4-FFF2-40B4-BE49-F238E27FC236}">
                  <a16:creationId xmlns:a16="http://schemas.microsoft.com/office/drawing/2014/main" id="{27DA2385-9EFB-4E2F-9843-9D5A86183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34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88" name="Group 1224">
              <a:extLst>
                <a:ext uri="{FF2B5EF4-FFF2-40B4-BE49-F238E27FC236}">
                  <a16:creationId xmlns:a16="http://schemas.microsoft.com/office/drawing/2014/main" id="{3F3F2130-808C-4A4B-8BD4-2AD649FED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2388"/>
              <a:ext cx="851" cy="272"/>
              <a:chOff x="352" y="1162"/>
              <a:chExt cx="851" cy="272"/>
            </a:xfrm>
          </p:grpSpPr>
          <p:grpSp>
            <p:nvGrpSpPr>
              <p:cNvPr id="63689" name="Group 1225">
                <a:extLst>
                  <a:ext uri="{FF2B5EF4-FFF2-40B4-BE49-F238E27FC236}">
                    <a16:creationId xmlns:a16="http://schemas.microsoft.com/office/drawing/2014/main" id="{0AEFFE3E-0DC6-423C-950D-EBB9E39812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690" name="Freeform 1226" descr="70%">
                  <a:extLst>
                    <a:ext uri="{FF2B5EF4-FFF2-40B4-BE49-F238E27FC236}">
                      <a16:creationId xmlns:a16="http://schemas.microsoft.com/office/drawing/2014/main" id="{6639671E-1D63-46D2-8F01-42C18E940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1" name="Freeform 1227" descr="70%">
                  <a:extLst>
                    <a:ext uri="{FF2B5EF4-FFF2-40B4-BE49-F238E27FC236}">
                      <a16:creationId xmlns:a16="http://schemas.microsoft.com/office/drawing/2014/main" id="{E4BB8460-950B-410F-9102-8AF885DBDE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2" name="Freeform 1228" descr="70%">
                  <a:extLst>
                    <a:ext uri="{FF2B5EF4-FFF2-40B4-BE49-F238E27FC236}">
                      <a16:creationId xmlns:a16="http://schemas.microsoft.com/office/drawing/2014/main" id="{DA14AB66-7673-4AE5-8F29-CF6A43507E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3" name="Freeform 1229" descr="70%">
                  <a:extLst>
                    <a:ext uri="{FF2B5EF4-FFF2-40B4-BE49-F238E27FC236}">
                      <a16:creationId xmlns:a16="http://schemas.microsoft.com/office/drawing/2014/main" id="{BFE89D3C-5EEA-4F63-825C-9384566EA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4" name="Freeform 1230" descr="70%">
                  <a:extLst>
                    <a:ext uri="{FF2B5EF4-FFF2-40B4-BE49-F238E27FC236}">
                      <a16:creationId xmlns:a16="http://schemas.microsoft.com/office/drawing/2014/main" id="{CFA30BD0-CDA2-48A3-8767-A4A15B61E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5" name="Freeform 1231" descr="70%">
                  <a:extLst>
                    <a:ext uri="{FF2B5EF4-FFF2-40B4-BE49-F238E27FC236}">
                      <a16:creationId xmlns:a16="http://schemas.microsoft.com/office/drawing/2014/main" id="{A7693783-084C-4460-80C9-627C8F995F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6" name="Freeform 1232" descr="70%">
                  <a:extLst>
                    <a:ext uri="{FF2B5EF4-FFF2-40B4-BE49-F238E27FC236}">
                      <a16:creationId xmlns:a16="http://schemas.microsoft.com/office/drawing/2014/main" id="{EBCA2C40-CD91-4E70-A3F5-4C79EAF8A3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697" name="Group 1233">
                <a:extLst>
                  <a:ext uri="{FF2B5EF4-FFF2-40B4-BE49-F238E27FC236}">
                    <a16:creationId xmlns:a16="http://schemas.microsoft.com/office/drawing/2014/main" id="{9070590C-55E9-411D-A996-1CCFC50367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698" name="Freeform 1234" descr="70%">
                  <a:extLst>
                    <a:ext uri="{FF2B5EF4-FFF2-40B4-BE49-F238E27FC236}">
                      <a16:creationId xmlns:a16="http://schemas.microsoft.com/office/drawing/2014/main" id="{D7419F24-EC5A-48C1-8596-024E177CF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699" name="Freeform 1235" descr="70%">
                  <a:extLst>
                    <a:ext uri="{FF2B5EF4-FFF2-40B4-BE49-F238E27FC236}">
                      <a16:creationId xmlns:a16="http://schemas.microsoft.com/office/drawing/2014/main" id="{2D048842-425D-472E-80B0-9D36419F5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0" name="Freeform 1236" descr="70%">
                  <a:extLst>
                    <a:ext uri="{FF2B5EF4-FFF2-40B4-BE49-F238E27FC236}">
                      <a16:creationId xmlns:a16="http://schemas.microsoft.com/office/drawing/2014/main" id="{2600D3F3-4550-4D4C-8EE8-CF8FA7872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1" name="Freeform 1237" descr="70%">
                  <a:extLst>
                    <a:ext uri="{FF2B5EF4-FFF2-40B4-BE49-F238E27FC236}">
                      <a16:creationId xmlns:a16="http://schemas.microsoft.com/office/drawing/2014/main" id="{963A2636-AD06-43EF-B2F9-E557427B9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2" name="Freeform 1238" descr="70%">
                  <a:extLst>
                    <a:ext uri="{FF2B5EF4-FFF2-40B4-BE49-F238E27FC236}">
                      <a16:creationId xmlns:a16="http://schemas.microsoft.com/office/drawing/2014/main" id="{DA6339A6-B723-4AE1-89EC-0F55E3C01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3" name="Freeform 1239" descr="70%">
                  <a:extLst>
                    <a:ext uri="{FF2B5EF4-FFF2-40B4-BE49-F238E27FC236}">
                      <a16:creationId xmlns:a16="http://schemas.microsoft.com/office/drawing/2014/main" id="{879EC845-E457-44C3-B5C5-51F02169BE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4" name="Freeform 1240" descr="70%">
                  <a:extLst>
                    <a:ext uri="{FF2B5EF4-FFF2-40B4-BE49-F238E27FC236}">
                      <a16:creationId xmlns:a16="http://schemas.microsoft.com/office/drawing/2014/main" id="{B47BB614-E3F9-4ECB-9896-9D1AD588C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05" name="Group 1241">
                <a:extLst>
                  <a:ext uri="{FF2B5EF4-FFF2-40B4-BE49-F238E27FC236}">
                    <a16:creationId xmlns:a16="http://schemas.microsoft.com/office/drawing/2014/main" id="{129B11EB-A738-42C2-BA3F-94362279A4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706" name="Freeform 1242" descr="70%">
                  <a:extLst>
                    <a:ext uri="{FF2B5EF4-FFF2-40B4-BE49-F238E27FC236}">
                      <a16:creationId xmlns:a16="http://schemas.microsoft.com/office/drawing/2014/main" id="{C7EE3AE6-A8D8-4939-964F-497C32055F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7" name="Freeform 1243" descr="70%">
                  <a:extLst>
                    <a:ext uri="{FF2B5EF4-FFF2-40B4-BE49-F238E27FC236}">
                      <a16:creationId xmlns:a16="http://schemas.microsoft.com/office/drawing/2014/main" id="{B7573F21-830B-4462-A43B-7FDFCD0C2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8" name="Freeform 1244" descr="70%">
                  <a:extLst>
                    <a:ext uri="{FF2B5EF4-FFF2-40B4-BE49-F238E27FC236}">
                      <a16:creationId xmlns:a16="http://schemas.microsoft.com/office/drawing/2014/main" id="{EB2D5E77-3031-4EF6-94C2-F660C9AE29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09" name="Freeform 1245" descr="70%">
                  <a:extLst>
                    <a:ext uri="{FF2B5EF4-FFF2-40B4-BE49-F238E27FC236}">
                      <a16:creationId xmlns:a16="http://schemas.microsoft.com/office/drawing/2014/main" id="{32D8D70C-5B1F-467C-A14A-DD38DEA3C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0" name="Freeform 1246" descr="70%">
                  <a:extLst>
                    <a:ext uri="{FF2B5EF4-FFF2-40B4-BE49-F238E27FC236}">
                      <a16:creationId xmlns:a16="http://schemas.microsoft.com/office/drawing/2014/main" id="{1867AE0B-81D1-40C8-BAA2-52941EC5CD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1" name="Freeform 1247" descr="70%">
                  <a:extLst>
                    <a:ext uri="{FF2B5EF4-FFF2-40B4-BE49-F238E27FC236}">
                      <a16:creationId xmlns:a16="http://schemas.microsoft.com/office/drawing/2014/main" id="{1E5BD144-B469-4009-8D84-635754445C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2" name="Freeform 1248" descr="70%">
                  <a:extLst>
                    <a:ext uri="{FF2B5EF4-FFF2-40B4-BE49-F238E27FC236}">
                      <a16:creationId xmlns:a16="http://schemas.microsoft.com/office/drawing/2014/main" id="{7A7E88CD-E062-4603-BEF6-4EEB808499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13" name="Group 1249">
                <a:extLst>
                  <a:ext uri="{FF2B5EF4-FFF2-40B4-BE49-F238E27FC236}">
                    <a16:creationId xmlns:a16="http://schemas.microsoft.com/office/drawing/2014/main" id="{C27E1D12-48C8-422F-9C6B-9132AD9119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714" name="Freeform 1250" descr="70%">
                  <a:extLst>
                    <a:ext uri="{FF2B5EF4-FFF2-40B4-BE49-F238E27FC236}">
                      <a16:creationId xmlns:a16="http://schemas.microsoft.com/office/drawing/2014/main" id="{3839D6C0-FBE4-4BF9-A5F4-90B33449A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5" name="Freeform 1251" descr="70%">
                  <a:extLst>
                    <a:ext uri="{FF2B5EF4-FFF2-40B4-BE49-F238E27FC236}">
                      <a16:creationId xmlns:a16="http://schemas.microsoft.com/office/drawing/2014/main" id="{DA62D16A-FEA5-4EFD-9CB3-F9EBCC94D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6" name="Freeform 1252" descr="70%">
                  <a:extLst>
                    <a:ext uri="{FF2B5EF4-FFF2-40B4-BE49-F238E27FC236}">
                      <a16:creationId xmlns:a16="http://schemas.microsoft.com/office/drawing/2014/main" id="{D1817CCF-C90E-4A33-8EC1-8BA657065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7" name="Freeform 1253" descr="70%">
                  <a:extLst>
                    <a:ext uri="{FF2B5EF4-FFF2-40B4-BE49-F238E27FC236}">
                      <a16:creationId xmlns:a16="http://schemas.microsoft.com/office/drawing/2014/main" id="{E23DB6FE-FC58-4A17-9841-5523820238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8" name="Freeform 1254" descr="70%">
                  <a:extLst>
                    <a:ext uri="{FF2B5EF4-FFF2-40B4-BE49-F238E27FC236}">
                      <a16:creationId xmlns:a16="http://schemas.microsoft.com/office/drawing/2014/main" id="{6D1AC168-6E3E-4C37-A087-938EEB0199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19" name="Freeform 1255" descr="70%">
                  <a:extLst>
                    <a:ext uri="{FF2B5EF4-FFF2-40B4-BE49-F238E27FC236}">
                      <a16:creationId xmlns:a16="http://schemas.microsoft.com/office/drawing/2014/main" id="{043E1047-A015-4936-9728-125550D87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720" name="Freeform 1256" descr="70%">
                  <a:extLst>
                    <a:ext uri="{FF2B5EF4-FFF2-40B4-BE49-F238E27FC236}">
                      <a16:creationId xmlns:a16="http://schemas.microsoft.com/office/drawing/2014/main" id="{37E15A7D-9C4F-40BF-94FA-18920BF6D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721" name="Oval 1257">
              <a:extLst>
                <a:ext uri="{FF2B5EF4-FFF2-40B4-BE49-F238E27FC236}">
                  <a16:creationId xmlns:a16="http://schemas.microsoft.com/office/drawing/2014/main" id="{E4640972-A2DF-4313-9644-900633434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243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22" name="Oval 1258">
              <a:extLst>
                <a:ext uri="{FF2B5EF4-FFF2-40B4-BE49-F238E27FC236}">
                  <a16:creationId xmlns:a16="http://schemas.microsoft.com/office/drawing/2014/main" id="{F6C98C95-C354-4D64-BDC5-30745EE57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25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723" name="Group 1259">
              <a:extLst>
                <a:ext uri="{FF2B5EF4-FFF2-40B4-BE49-F238E27FC236}">
                  <a16:creationId xmlns:a16="http://schemas.microsoft.com/office/drawing/2014/main" id="{62399C62-767F-4557-A181-A5B0E6FC7F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2388"/>
              <a:ext cx="170" cy="272"/>
              <a:chOff x="2919" y="981"/>
              <a:chExt cx="170" cy="272"/>
            </a:xfrm>
          </p:grpSpPr>
          <p:sp>
            <p:nvSpPr>
              <p:cNvPr id="63724" name="Freeform 1260">
                <a:extLst>
                  <a:ext uri="{FF2B5EF4-FFF2-40B4-BE49-F238E27FC236}">
                    <a16:creationId xmlns:a16="http://schemas.microsoft.com/office/drawing/2014/main" id="{A2750192-833B-436D-8C12-5190849B9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25" name="Freeform 1261">
                <a:extLst>
                  <a:ext uri="{FF2B5EF4-FFF2-40B4-BE49-F238E27FC236}">
                    <a16:creationId xmlns:a16="http://schemas.microsoft.com/office/drawing/2014/main" id="{EA0DBB7E-9602-4B3D-B45B-65E9A27FE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26" name="Freeform 1262">
                <a:extLst>
                  <a:ext uri="{FF2B5EF4-FFF2-40B4-BE49-F238E27FC236}">
                    <a16:creationId xmlns:a16="http://schemas.microsoft.com/office/drawing/2014/main" id="{B406B925-5EE0-4E7D-AD5B-6222C5385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27" name="Freeform 1263">
                <a:extLst>
                  <a:ext uri="{FF2B5EF4-FFF2-40B4-BE49-F238E27FC236}">
                    <a16:creationId xmlns:a16="http://schemas.microsoft.com/office/drawing/2014/main" id="{175330A7-1AFB-490A-A582-4B27F469E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28" name="Freeform 1264">
                <a:extLst>
                  <a:ext uri="{FF2B5EF4-FFF2-40B4-BE49-F238E27FC236}">
                    <a16:creationId xmlns:a16="http://schemas.microsoft.com/office/drawing/2014/main" id="{5897E3CE-B7FC-4D85-B7A8-3FD805CF0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29" name="Freeform 1265">
                <a:extLst>
                  <a:ext uri="{FF2B5EF4-FFF2-40B4-BE49-F238E27FC236}">
                    <a16:creationId xmlns:a16="http://schemas.microsoft.com/office/drawing/2014/main" id="{AE6E0FE8-F18D-40E3-8548-605DE99CD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781" name="Group 1317">
              <a:extLst>
                <a:ext uri="{FF2B5EF4-FFF2-40B4-BE49-F238E27FC236}">
                  <a16:creationId xmlns:a16="http://schemas.microsoft.com/office/drawing/2014/main" id="{25BD77B5-834E-49DB-BAEE-5397AA8CCA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0" y="2388"/>
              <a:ext cx="150" cy="272"/>
              <a:chOff x="2051" y="1162"/>
              <a:chExt cx="150" cy="272"/>
            </a:xfrm>
          </p:grpSpPr>
          <p:sp>
            <p:nvSpPr>
              <p:cNvPr id="63782" name="Freeform 1318">
                <a:extLst>
                  <a:ext uri="{FF2B5EF4-FFF2-40B4-BE49-F238E27FC236}">
                    <a16:creationId xmlns:a16="http://schemas.microsoft.com/office/drawing/2014/main" id="{4D58A553-617A-478E-88CF-BC752E698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83" name="Freeform 1319">
                <a:extLst>
                  <a:ext uri="{FF2B5EF4-FFF2-40B4-BE49-F238E27FC236}">
                    <a16:creationId xmlns:a16="http://schemas.microsoft.com/office/drawing/2014/main" id="{A977405E-E479-46C9-9D0D-D130DAB33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84" name="Freeform 1320">
                <a:extLst>
                  <a:ext uri="{FF2B5EF4-FFF2-40B4-BE49-F238E27FC236}">
                    <a16:creationId xmlns:a16="http://schemas.microsoft.com/office/drawing/2014/main" id="{53001F60-AC51-4514-9DA7-871A40FB7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85" name="Freeform 1321">
                <a:extLst>
                  <a:ext uri="{FF2B5EF4-FFF2-40B4-BE49-F238E27FC236}">
                    <a16:creationId xmlns:a16="http://schemas.microsoft.com/office/drawing/2014/main" id="{526CFB49-F912-4299-9A53-6451612B5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786" name="Freeform 1322">
                <a:extLst>
                  <a:ext uri="{FF2B5EF4-FFF2-40B4-BE49-F238E27FC236}">
                    <a16:creationId xmlns:a16="http://schemas.microsoft.com/office/drawing/2014/main" id="{7C01BA36-DFD6-465E-B7EA-07B1F4984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812" name="Freeform 1348">
              <a:extLst>
                <a:ext uri="{FF2B5EF4-FFF2-40B4-BE49-F238E27FC236}">
                  <a16:creationId xmlns:a16="http://schemas.microsoft.com/office/drawing/2014/main" id="{0C14405F-CD09-4304-B5BC-139FF11D6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238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3" name="Freeform 1349">
              <a:extLst>
                <a:ext uri="{FF2B5EF4-FFF2-40B4-BE49-F238E27FC236}">
                  <a16:creationId xmlns:a16="http://schemas.microsoft.com/office/drawing/2014/main" id="{B6A85C07-6E3B-4B7A-B66E-B299F014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250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4" name="Freeform 1350">
              <a:extLst>
                <a:ext uri="{FF2B5EF4-FFF2-40B4-BE49-F238E27FC236}">
                  <a16:creationId xmlns:a16="http://schemas.microsoft.com/office/drawing/2014/main" id="{61B741EB-AE71-4A34-AAB4-BB1DA22EF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262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5" name="Freeform 1351">
              <a:extLst>
                <a:ext uri="{FF2B5EF4-FFF2-40B4-BE49-F238E27FC236}">
                  <a16:creationId xmlns:a16="http://schemas.microsoft.com/office/drawing/2014/main" id="{9C0902E3-59A2-46B7-A3C7-546CAC8B8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253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6" name="Freeform 1352">
              <a:extLst>
                <a:ext uri="{FF2B5EF4-FFF2-40B4-BE49-F238E27FC236}">
                  <a16:creationId xmlns:a16="http://schemas.microsoft.com/office/drawing/2014/main" id="{BFE2620B-2567-4D7A-A5D9-935AA3569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53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7" name="Freeform 1353">
              <a:extLst>
                <a:ext uri="{FF2B5EF4-FFF2-40B4-BE49-F238E27FC236}">
                  <a16:creationId xmlns:a16="http://schemas.microsoft.com/office/drawing/2014/main" id="{300C091C-EF88-4045-8B5D-FE2F5C9C7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8" name="Freeform 1354">
              <a:extLst>
                <a:ext uri="{FF2B5EF4-FFF2-40B4-BE49-F238E27FC236}">
                  <a16:creationId xmlns:a16="http://schemas.microsoft.com/office/drawing/2014/main" id="{F7049A5E-D63B-48C6-8CB2-A003BE334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5" name="Group 2181">
            <a:extLst>
              <a:ext uri="{FF2B5EF4-FFF2-40B4-BE49-F238E27FC236}">
                <a16:creationId xmlns:a16="http://schemas.microsoft.com/office/drawing/2014/main" id="{D822F9D7-3FAE-433E-82AA-3BC9B74965A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79713"/>
            <a:ext cx="1655763" cy="720725"/>
            <a:chOff x="4980" y="1751"/>
            <a:chExt cx="1043" cy="454"/>
          </a:xfrm>
        </p:grpSpPr>
        <p:sp>
          <p:nvSpPr>
            <p:cNvPr id="63863" name="AutoShape 1399">
              <a:extLst>
                <a:ext uri="{FF2B5EF4-FFF2-40B4-BE49-F238E27FC236}">
                  <a16:creationId xmlns:a16="http://schemas.microsoft.com/office/drawing/2014/main" id="{E82A04E7-2245-4133-941D-E829B1D6A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75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64" name="Rectangle 1400">
              <a:extLst>
                <a:ext uri="{FF2B5EF4-FFF2-40B4-BE49-F238E27FC236}">
                  <a16:creationId xmlns:a16="http://schemas.microsoft.com/office/drawing/2014/main" id="{B22CBDA2-8A8E-4199-9067-EFA1C7C1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79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865" name="Group 1401">
              <a:extLst>
                <a:ext uri="{FF2B5EF4-FFF2-40B4-BE49-F238E27FC236}">
                  <a16:creationId xmlns:a16="http://schemas.microsoft.com/office/drawing/2014/main" id="{F7F46B8E-FBC6-4CE5-B7C9-37BA4787E6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842"/>
              <a:ext cx="851" cy="272"/>
              <a:chOff x="352" y="1162"/>
              <a:chExt cx="851" cy="272"/>
            </a:xfrm>
          </p:grpSpPr>
          <p:grpSp>
            <p:nvGrpSpPr>
              <p:cNvPr id="63866" name="Group 1402">
                <a:extLst>
                  <a:ext uri="{FF2B5EF4-FFF2-40B4-BE49-F238E27FC236}">
                    <a16:creationId xmlns:a16="http://schemas.microsoft.com/office/drawing/2014/main" id="{1BC05314-204B-48F3-ACBF-FE1880DF39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867" name="Freeform 1403" descr="70%">
                  <a:extLst>
                    <a:ext uri="{FF2B5EF4-FFF2-40B4-BE49-F238E27FC236}">
                      <a16:creationId xmlns:a16="http://schemas.microsoft.com/office/drawing/2014/main" id="{2C35F1F8-89EC-4037-802B-01A00FD77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68" name="Freeform 1404" descr="70%">
                  <a:extLst>
                    <a:ext uri="{FF2B5EF4-FFF2-40B4-BE49-F238E27FC236}">
                      <a16:creationId xmlns:a16="http://schemas.microsoft.com/office/drawing/2014/main" id="{E7E39CDB-3809-4258-8D37-D4E97655A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69" name="Freeform 1405" descr="70%">
                  <a:extLst>
                    <a:ext uri="{FF2B5EF4-FFF2-40B4-BE49-F238E27FC236}">
                      <a16:creationId xmlns:a16="http://schemas.microsoft.com/office/drawing/2014/main" id="{A1D6C8C3-A6D3-497D-99E4-072E936FF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0" name="Freeform 1406" descr="70%">
                  <a:extLst>
                    <a:ext uri="{FF2B5EF4-FFF2-40B4-BE49-F238E27FC236}">
                      <a16:creationId xmlns:a16="http://schemas.microsoft.com/office/drawing/2014/main" id="{10BEB257-3A1C-45F6-96D4-B6DAA6F729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1" name="Freeform 1407" descr="70%">
                  <a:extLst>
                    <a:ext uri="{FF2B5EF4-FFF2-40B4-BE49-F238E27FC236}">
                      <a16:creationId xmlns:a16="http://schemas.microsoft.com/office/drawing/2014/main" id="{C8E974D3-F5A2-473B-84D9-ABDE75D77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2" name="Freeform 1408" descr="70%">
                  <a:extLst>
                    <a:ext uri="{FF2B5EF4-FFF2-40B4-BE49-F238E27FC236}">
                      <a16:creationId xmlns:a16="http://schemas.microsoft.com/office/drawing/2014/main" id="{28B79A81-8B20-4B38-9EC6-D1E2AA08C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3" name="Freeform 1409" descr="70%">
                  <a:extLst>
                    <a:ext uri="{FF2B5EF4-FFF2-40B4-BE49-F238E27FC236}">
                      <a16:creationId xmlns:a16="http://schemas.microsoft.com/office/drawing/2014/main" id="{B449F1FB-8D3E-4158-9784-9B40E46F16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74" name="Group 1410">
                <a:extLst>
                  <a:ext uri="{FF2B5EF4-FFF2-40B4-BE49-F238E27FC236}">
                    <a16:creationId xmlns:a16="http://schemas.microsoft.com/office/drawing/2014/main" id="{3278AE13-296B-4D95-BD0E-75E35EF04E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875" name="Freeform 1411" descr="70%">
                  <a:extLst>
                    <a:ext uri="{FF2B5EF4-FFF2-40B4-BE49-F238E27FC236}">
                      <a16:creationId xmlns:a16="http://schemas.microsoft.com/office/drawing/2014/main" id="{9E6468CF-AE4E-4DE0-BC6A-A0C6CA5D2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6" name="Freeform 1412" descr="70%">
                  <a:extLst>
                    <a:ext uri="{FF2B5EF4-FFF2-40B4-BE49-F238E27FC236}">
                      <a16:creationId xmlns:a16="http://schemas.microsoft.com/office/drawing/2014/main" id="{FC9D20AA-EFF3-4B0F-92DA-B58F8CDBB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7" name="Freeform 1413" descr="70%">
                  <a:extLst>
                    <a:ext uri="{FF2B5EF4-FFF2-40B4-BE49-F238E27FC236}">
                      <a16:creationId xmlns:a16="http://schemas.microsoft.com/office/drawing/2014/main" id="{892B0B5E-6E08-4448-9CEE-07BB82A11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8" name="Freeform 1414" descr="70%">
                  <a:extLst>
                    <a:ext uri="{FF2B5EF4-FFF2-40B4-BE49-F238E27FC236}">
                      <a16:creationId xmlns:a16="http://schemas.microsoft.com/office/drawing/2014/main" id="{C5F283B8-8225-479C-A973-9C42A955F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79" name="Freeform 1415" descr="70%">
                  <a:extLst>
                    <a:ext uri="{FF2B5EF4-FFF2-40B4-BE49-F238E27FC236}">
                      <a16:creationId xmlns:a16="http://schemas.microsoft.com/office/drawing/2014/main" id="{4623DDA6-3917-4EEF-9A3D-9D44C57DE9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0" name="Freeform 1416" descr="70%">
                  <a:extLst>
                    <a:ext uri="{FF2B5EF4-FFF2-40B4-BE49-F238E27FC236}">
                      <a16:creationId xmlns:a16="http://schemas.microsoft.com/office/drawing/2014/main" id="{CCEAA70C-DD73-40C1-9387-EAD1CD5DE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1" name="Freeform 1417" descr="70%">
                  <a:extLst>
                    <a:ext uri="{FF2B5EF4-FFF2-40B4-BE49-F238E27FC236}">
                      <a16:creationId xmlns:a16="http://schemas.microsoft.com/office/drawing/2014/main" id="{88B631E2-93BD-4C55-9646-627EC2BDCD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82" name="Group 1418">
                <a:extLst>
                  <a:ext uri="{FF2B5EF4-FFF2-40B4-BE49-F238E27FC236}">
                    <a16:creationId xmlns:a16="http://schemas.microsoft.com/office/drawing/2014/main" id="{AAC7CBC3-4B31-4297-809C-CE17610B14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883" name="Freeform 1419" descr="70%">
                  <a:extLst>
                    <a:ext uri="{FF2B5EF4-FFF2-40B4-BE49-F238E27FC236}">
                      <a16:creationId xmlns:a16="http://schemas.microsoft.com/office/drawing/2014/main" id="{2A2CCD89-D94C-4CC5-B1AA-B4B7A4EDED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4" name="Freeform 1420" descr="70%">
                  <a:extLst>
                    <a:ext uri="{FF2B5EF4-FFF2-40B4-BE49-F238E27FC236}">
                      <a16:creationId xmlns:a16="http://schemas.microsoft.com/office/drawing/2014/main" id="{736B7BB9-4FF0-461E-8107-F91BDB98E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5" name="Freeform 1421" descr="70%">
                  <a:extLst>
                    <a:ext uri="{FF2B5EF4-FFF2-40B4-BE49-F238E27FC236}">
                      <a16:creationId xmlns:a16="http://schemas.microsoft.com/office/drawing/2014/main" id="{6EB2F597-13DA-400E-94F9-41708C31F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6" name="Freeform 1422" descr="70%">
                  <a:extLst>
                    <a:ext uri="{FF2B5EF4-FFF2-40B4-BE49-F238E27FC236}">
                      <a16:creationId xmlns:a16="http://schemas.microsoft.com/office/drawing/2014/main" id="{0CA64C84-0B6D-47A6-89BD-944DF8CDE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7" name="Freeform 1423" descr="70%">
                  <a:extLst>
                    <a:ext uri="{FF2B5EF4-FFF2-40B4-BE49-F238E27FC236}">
                      <a16:creationId xmlns:a16="http://schemas.microsoft.com/office/drawing/2014/main" id="{B21FCE5F-C691-4C91-B80F-B8ACC4938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8" name="Freeform 1424" descr="70%">
                  <a:extLst>
                    <a:ext uri="{FF2B5EF4-FFF2-40B4-BE49-F238E27FC236}">
                      <a16:creationId xmlns:a16="http://schemas.microsoft.com/office/drawing/2014/main" id="{63115009-BB29-49B3-8FF4-C80A22DA1A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89" name="Freeform 1425" descr="70%">
                  <a:extLst>
                    <a:ext uri="{FF2B5EF4-FFF2-40B4-BE49-F238E27FC236}">
                      <a16:creationId xmlns:a16="http://schemas.microsoft.com/office/drawing/2014/main" id="{7D2CF528-71B5-4621-8DAA-1AB439821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90" name="Group 1426">
                <a:extLst>
                  <a:ext uri="{FF2B5EF4-FFF2-40B4-BE49-F238E27FC236}">
                    <a16:creationId xmlns:a16="http://schemas.microsoft.com/office/drawing/2014/main" id="{215BACB8-3D86-4331-8C08-F1C2C0BC9A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891" name="Freeform 1427" descr="70%">
                  <a:extLst>
                    <a:ext uri="{FF2B5EF4-FFF2-40B4-BE49-F238E27FC236}">
                      <a16:creationId xmlns:a16="http://schemas.microsoft.com/office/drawing/2014/main" id="{8C731463-4297-431E-B9A8-7FCEF07FDC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2" name="Freeform 1428" descr="70%">
                  <a:extLst>
                    <a:ext uri="{FF2B5EF4-FFF2-40B4-BE49-F238E27FC236}">
                      <a16:creationId xmlns:a16="http://schemas.microsoft.com/office/drawing/2014/main" id="{A3617E4C-D16E-4850-ADBB-E10E97784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3" name="Freeform 1429" descr="70%">
                  <a:extLst>
                    <a:ext uri="{FF2B5EF4-FFF2-40B4-BE49-F238E27FC236}">
                      <a16:creationId xmlns:a16="http://schemas.microsoft.com/office/drawing/2014/main" id="{B47A5641-722F-4FD5-AFE6-F3E038D7D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4" name="Freeform 1430" descr="70%">
                  <a:extLst>
                    <a:ext uri="{FF2B5EF4-FFF2-40B4-BE49-F238E27FC236}">
                      <a16:creationId xmlns:a16="http://schemas.microsoft.com/office/drawing/2014/main" id="{00DD0D68-BCE3-4A47-8D25-9BAA3C5EEB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5" name="Freeform 1431" descr="70%">
                  <a:extLst>
                    <a:ext uri="{FF2B5EF4-FFF2-40B4-BE49-F238E27FC236}">
                      <a16:creationId xmlns:a16="http://schemas.microsoft.com/office/drawing/2014/main" id="{E4D0EFBA-3E32-49ED-92F7-F84041CC2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6" name="Freeform 1432" descr="70%">
                  <a:extLst>
                    <a:ext uri="{FF2B5EF4-FFF2-40B4-BE49-F238E27FC236}">
                      <a16:creationId xmlns:a16="http://schemas.microsoft.com/office/drawing/2014/main" id="{EA290A7D-BCC8-44A3-8348-0A9E9DAA5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97" name="Freeform 1433" descr="70%">
                  <a:extLst>
                    <a:ext uri="{FF2B5EF4-FFF2-40B4-BE49-F238E27FC236}">
                      <a16:creationId xmlns:a16="http://schemas.microsoft.com/office/drawing/2014/main" id="{F3674A07-CA7B-4270-B6AC-F00ABC415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898" name="Oval 1434">
              <a:extLst>
                <a:ext uri="{FF2B5EF4-FFF2-40B4-BE49-F238E27FC236}">
                  <a16:creationId xmlns:a16="http://schemas.microsoft.com/office/drawing/2014/main" id="{AEC3711B-A8DD-4F7D-AB5A-56568CDDE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99" name="Oval 1435">
              <a:extLst>
                <a:ext uri="{FF2B5EF4-FFF2-40B4-BE49-F238E27FC236}">
                  <a16:creationId xmlns:a16="http://schemas.microsoft.com/office/drawing/2014/main" id="{BD91EC35-3404-41AC-BACA-7080FC75C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02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900" name="Group 1436">
              <a:extLst>
                <a:ext uri="{FF2B5EF4-FFF2-40B4-BE49-F238E27FC236}">
                  <a16:creationId xmlns:a16="http://schemas.microsoft.com/office/drawing/2014/main" id="{E44935C4-0A73-4B60-AED7-2BACB5522E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1842"/>
              <a:ext cx="170" cy="272"/>
              <a:chOff x="2919" y="981"/>
              <a:chExt cx="170" cy="272"/>
            </a:xfrm>
          </p:grpSpPr>
          <p:sp>
            <p:nvSpPr>
              <p:cNvPr id="63901" name="Freeform 1437">
                <a:extLst>
                  <a:ext uri="{FF2B5EF4-FFF2-40B4-BE49-F238E27FC236}">
                    <a16:creationId xmlns:a16="http://schemas.microsoft.com/office/drawing/2014/main" id="{90E2F9EF-FC7B-4E44-A467-90DDDE3A8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2" name="Freeform 1438">
                <a:extLst>
                  <a:ext uri="{FF2B5EF4-FFF2-40B4-BE49-F238E27FC236}">
                    <a16:creationId xmlns:a16="http://schemas.microsoft.com/office/drawing/2014/main" id="{0493CEB0-8800-4201-8FD0-B7E7B7E1F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3" name="Freeform 1439">
                <a:extLst>
                  <a:ext uri="{FF2B5EF4-FFF2-40B4-BE49-F238E27FC236}">
                    <a16:creationId xmlns:a16="http://schemas.microsoft.com/office/drawing/2014/main" id="{7C45E81A-C2C4-4897-9163-1201BEB38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4" name="Freeform 1440">
                <a:extLst>
                  <a:ext uri="{FF2B5EF4-FFF2-40B4-BE49-F238E27FC236}">
                    <a16:creationId xmlns:a16="http://schemas.microsoft.com/office/drawing/2014/main" id="{09A6CC5A-3AD8-4865-87DA-66F6F641B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5" name="Freeform 1441">
                <a:extLst>
                  <a:ext uri="{FF2B5EF4-FFF2-40B4-BE49-F238E27FC236}">
                    <a16:creationId xmlns:a16="http://schemas.microsoft.com/office/drawing/2014/main" id="{3FC94A95-F20E-4A29-A5B3-CEF31E613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6" name="Freeform 1442">
                <a:extLst>
                  <a:ext uri="{FF2B5EF4-FFF2-40B4-BE49-F238E27FC236}">
                    <a16:creationId xmlns:a16="http://schemas.microsoft.com/office/drawing/2014/main" id="{1FE6146F-D467-491D-AB73-D53CC4B3D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907" name="Group 1443">
              <a:extLst>
                <a:ext uri="{FF2B5EF4-FFF2-40B4-BE49-F238E27FC236}">
                  <a16:creationId xmlns:a16="http://schemas.microsoft.com/office/drawing/2014/main" id="{0022AAEC-BBF5-4301-A24C-8CB475F6E3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1842"/>
              <a:ext cx="170" cy="272"/>
              <a:chOff x="2919" y="981"/>
              <a:chExt cx="170" cy="272"/>
            </a:xfrm>
          </p:grpSpPr>
          <p:sp>
            <p:nvSpPr>
              <p:cNvPr id="63908" name="Freeform 1444">
                <a:extLst>
                  <a:ext uri="{FF2B5EF4-FFF2-40B4-BE49-F238E27FC236}">
                    <a16:creationId xmlns:a16="http://schemas.microsoft.com/office/drawing/2014/main" id="{05B07C7F-2B0D-4714-B1DF-F7FD17E7A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09" name="Freeform 1445">
                <a:extLst>
                  <a:ext uri="{FF2B5EF4-FFF2-40B4-BE49-F238E27FC236}">
                    <a16:creationId xmlns:a16="http://schemas.microsoft.com/office/drawing/2014/main" id="{68893F9D-EBA1-4CB5-9AF2-6131ECAE1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0" name="Freeform 1446">
                <a:extLst>
                  <a:ext uri="{FF2B5EF4-FFF2-40B4-BE49-F238E27FC236}">
                    <a16:creationId xmlns:a16="http://schemas.microsoft.com/office/drawing/2014/main" id="{E8D27CEA-3847-4D83-8B70-51E8C225F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1" name="Freeform 1447">
                <a:extLst>
                  <a:ext uri="{FF2B5EF4-FFF2-40B4-BE49-F238E27FC236}">
                    <a16:creationId xmlns:a16="http://schemas.microsoft.com/office/drawing/2014/main" id="{5ED9CC60-C3BD-46A3-BC1A-2A2F4E84C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2" name="Freeform 1448">
                <a:extLst>
                  <a:ext uri="{FF2B5EF4-FFF2-40B4-BE49-F238E27FC236}">
                    <a16:creationId xmlns:a16="http://schemas.microsoft.com/office/drawing/2014/main" id="{662F8D1B-1F18-4771-88B9-8180611A6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3" name="Freeform 1449">
                <a:extLst>
                  <a:ext uri="{FF2B5EF4-FFF2-40B4-BE49-F238E27FC236}">
                    <a16:creationId xmlns:a16="http://schemas.microsoft.com/office/drawing/2014/main" id="{C23E33AA-D2AC-4417-9E5C-35577CA38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929" name="Freeform 1465">
              <a:extLst>
                <a:ext uri="{FF2B5EF4-FFF2-40B4-BE49-F238E27FC236}">
                  <a16:creationId xmlns:a16="http://schemas.microsoft.com/office/drawing/2014/main" id="{00B21A55-6F48-48C7-B7E0-B5CC8AA0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0" name="Freeform 1466">
              <a:extLst>
                <a:ext uri="{FF2B5EF4-FFF2-40B4-BE49-F238E27FC236}">
                  <a16:creationId xmlns:a16="http://schemas.microsoft.com/office/drawing/2014/main" id="{C491AD67-D99E-42B5-B1E6-31125F7C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1" name="Freeform 1467">
              <a:extLst>
                <a:ext uri="{FF2B5EF4-FFF2-40B4-BE49-F238E27FC236}">
                  <a16:creationId xmlns:a16="http://schemas.microsoft.com/office/drawing/2014/main" id="{6ABB0B4C-4F8C-437D-AE9E-0E8CF8DB8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3" name="Freeform 1469">
              <a:extLst>
                <a:ext uri="{FF2B5EF4-FFF2-40B4-BE49-F238E27FC236}">
                  <a16:creationId xmlns:a16="http://schemas.microsoft.com/office/drawing/2014/main" id="{1081F90E-8ADE-40C8-A7CA-4E8DC30D3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4" name="Freeform 1470">
              <a:extLst>
                <a:ext uri="{FF2B5EF4-FFF2-40B4-BE49-F238E27FC236}">
                  <a16:creationId xmlns:a16="http://schemas.microsoft.com/office/drawing/2014/main" id="{2CCC687F-9FA7-4585-8FFF-2CF6951D8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5" name="Freeform 1471">
              <a:extLst>
                <a:ext uri="{FF2B5EF4-FFF2-40B4-BE49-F238E27FC236}">
                  <a16:creationId xmlns:a16="http://schemas.microsoft.com/office/drawing/2014/main" id="{5C4FFDC6-0408-4ED5-968A-CA4B0B5CF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6" name="Group 2182">
            <a:extLst>
              <a:ext uri="{FF2B5EF4-FFF2-40B4-BE49-F238E27FC236}">
                <a16:creationId xmlns:a16="http://schemas.microsoft.com/office/drawing/2014/main" id="{C611FDF4-8138-4487-A7AD-E6F396902B4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644900"/>
            <a:ext cx="1655763" cy="720725"/>
            <a:chOff x="4980" y="2296"/>
            <a:chExt cx="1043" cy="454"/>
          </a:xfrm>
        </p:grpSpPr>
        <p:sp>
          <p:nvSpPr>
            <p:cNvPr id="63819" name="AutoShape 1355">
              <a:extLst>
                <a:ext uri="{FF2B5EF4-FFF2-40B4-BE49-F238E27FC236}">
                  <a16:creationId xmlns:a16="http://schemas.microsoft.com/office/drawing/2014/main" id="{A45401B1-7CFC-4CFC-8819-13A525574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29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0" name="Rectangle 1356">
              <a:extLst>
                <a:ext uri="{FF2B5EF4-FFF2-40B4-BE49-F238E27FC236}">
                  <a16:creationId xmlns:a16="http://schemas.microsoft.com/office/drawing/2014/main" id="{F9AA1096-2233-496A-A48F-55A27E1DB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34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821" name="Group 1357">
              <a:extLst>
                <a:ext uri="{FF2B5EF4-FFF2-40B4-BE49-F238E27FC236}">
                  <a16:creationId xmlns:a16="http://schemas.microsoft.com/office/drawing/2014/main" id="{B3B57F12-1ADF-4B6B-8EFF-7643C1AD2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2387"/>
              <a:ext cx="851" cy="272"/>
              <a:chOff x="352" y="1162"/>
              <a:chExt cx="851" cy="272"/>
            </a:xfrm>
          </p:grpSpPr>
          <p:grpSp>
            <p:nvGrpSpPr>
              <p:cNvPr id="63822" name="Group 1358">
                <a:extLst>
                  <a:ext uri="{FF2B5EF4-FFF2-40B4-BE49-F238E27FC236}">
                    <a16:creationId xmlns:a16="http://schemas.microsoft.com/office/drawing/2014/main" id="{FD202B6C-BAC0-42BC-8C38-6B89A2F4CE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823" name="Freeform 1359" descr="70%">
                  <a:extLst>
                    <a:ext uri="{FF2B5EF4-FFF2-40B4-BE49-F238E27FC236}">
                      <a16:creationId xmlns:a16="http://schemas.microsoft.com/office/drawing/2014/main" id="{8F8AC2DF-F7A9-4003-A9CD-607D0B966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4" name="Freeform 1360" descr="70%">
                  <a:extLst>
                    <a:ext uri="{FF2B5EF4-FFF2-40B4-BE49-F238E27FC236}">
                      <a16:creationId xmlns:a16="http://schemas.microsoft.com/office/drawing/2014/main" id="{F60C3B69-80E0-4D85-8639-CA590F7C7A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5" name="Freeform 1361" descr="70%">
                  <a:extLst>
                    <a:ext uri="{FF2B5EF4-FFF2-40B4-BE49-F238E27FC236}">
                      <a16:creationId xmlns:a16="http://schemas.microsoft.com/office/drawing/2014/main" id="{330C6BFB-1FC8-411C-BD17-ACD2F774F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6" name="Freeform 1362" descr="70%">
                  <a:extLst>
                    <a:ext uri="{FF2B5EF4-FFF2-40B4-BE49-F238E27FC236}">
                      <a16:creationId xmlns:a16="http://schemas.microsoft.com/office/drawing/2014/main" id="{7CE61EA4-F3A9-47F6-9469-81C5D04FC8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7" name="Freeform 1363" descr="70%">
                  <a:extLst>
                    <a:ext uri="{FF2B5EF4-FFF2-40B4-BE49-F238E27FC236}">
                      <a16:creationId xmlns:a16="http://schemas.microsoft.com/office/drawing/2014/main" id="{FA01372F-AEE2-4C87-B3E4-D2406C574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8" name="Freeform 1364" descr="70%">
                  <a:extLst>
                    <a:ext uri="{FF2B5EF4-FFF2-40B4-BE49-F238E27FC236}">
                      <a16:creationId xmlns:a16="http://schemas.microsoft.com/office/drawing/2014/main" id="{B2CD6687-F3FE-4B14-A083-F41BD5F4F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29" name="Freeform 1365" descr="70%">
                  <a:extLst>
                    <a:ext uri="{FF2B5EF4-FFF2-40B4-BE49-F238E27FC236}">
                      <a16:creationId xmlns:a16="http://schemas.microsoft.com/office/drawing/2014/main" id="{4B331451-75B1-41F1-A756-D0EA3C029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30" name="Group 1366">
                <a:extLst>
                  <a:ext uri="{FF2B5EF4-FFF2-40B4-BE49-F238E27FC236}">
                    <a16:creationId xmlns:a16="http://schemas.microsoft.com/office/drawing/2014/main" id="{E51F4A03-5230-4317-99F7-B71DAE5293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831" name="Freeform 1367" descr="70%">
                  <a:extLst>
                    <a:ext uri="{FF2B5EF4-FFF2-40B4-BE49-F238E27FC236}">
                      <a16:creationId xmlns:a16="http://schemas.microsoft.com/office/drawing/2014/main" id="{6A717857-5DE5-4843-B9CB-C9B4C0911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2" name="Freeform 1368" descr="70%">
                  <a:extLst>
                    <a:ext uri="{FF2B5EF4-FFF2-40B4-BE49-F238E27FC236}">
                      <a16:creationId xmlns:a16="http://schemas.microsoft.com/office/drawing/2014/main" id="{AB4F835F-25DE-4F44-9169-88DED5EF1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3" name="Freeform 1369" descr="70%">
                  <a:extLst>
                    <a:ext uri="{FF2B5EF4-FFF2-40B4-BE49-F238E27FC236}">
                      <a16:creationId xmlns:a16="http://schemas.microsoft.com/office/drawing/2014/main" id="{80534653-070D-4F8E-BFBA-F5603E51E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4" name="Freeform 1370" descr="70%">
                  <a:extLst>
                    <a:ext uri="{FF2B5EF4-FFF2-40B4-BE49-F238E27FC236}">
                      <a16:creationId xmlns:a16="http://schemas.microsoft.com/office/drawing/2014/main" id="{563F5540-6221-43C5-9180-D66CA1C81E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5" name="Freeform 1371" descr="70%">
                  <a:extLst>
                    <a:ext uri="{FF2B5EF4-FFF2-40B4-BE49-F238E27FC236}">
                      <a16:creationId xmlns:a16="http://schemas.microsoft.com/office/drawing/2014/main" id="{EBAB601E-809C-458C-A92B-AE39B514DD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6" name="Freeform 1372" descr="70%">
                  <a:extLst>
                    <a:ext uri="{FF2B5EF4-FFF2-40B4-BE49-F238E27FC236}">
                      <a16:creationId xmlns:a16="http://schemas.microsoft.com/office/drawing/2014/main" id="{ABAAAB2A-939F-4846-A9EF-C57A8B79C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37" name="Freeform 1373" descr="70%">
                  <a:extLst>
                    <a:ext uri="{FF2B5EF4-FFF2-40B4-BE49-F238E27FC236}">
                      <a16:creationId xmlns:a16="http://schemas.microsoft.com/office/drawing/2014/main" id="{49DC8FCF-2ED3-4293-AB5E-364DB1DCC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38" name="Group 1374">
                <a:extLst>
                  <a:ext uri="{FF2B5EF4-FFF2-40B4-BE49-F238E27FC236}">
                    <a16:creationId xmlns:a16="http://schemas.microsoft.com/office/drawing/2014/main" id="{66180314-4BF3-4913-8629-E4AC233A61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839" name="Freeform 1375" descr="70%">
                  <a:extLst>
                    <a:ext uri="{FF2B5EF4-FFF2-40B4-BE49-F238E27FC236}">
                      <a16:creationId xmlns:a16="http://schemas.microsoft.com/office/drawing/2014/main" id="{A31F5458-7E48-4955-9186-918FBA6DD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0" name="Freeform 1376" descr="70%">
                  <a:extLst>
                    <a:ext uri="{FF2B5EF4-FFF2-40B4-BE49-F238E27FC236}">
                      <a16:creationId xmlns:a16="http://schemas.microsoft.com/office/drawing/2014/main" id="{B8311E6F-9363-459C-A54A-F732E4B6A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1" name="Freeform 1377" descr="70%">
                  <a:extLst>
                    <a:ext uri="{FF2B5EF4-FFF2-40B4-BE49-F238E27FC236}">
                      <a16:creationId xmlns:a16="http://schemas.microsoft.com/office/drawing/2014/main" id="{08E345F5-16FD-4F26-9ACA-27736312F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2" name="Freeform 1378" descr="70%">
                  <a:extLst>
                    <a:ext uri="{FF2B5EF4-FFF2-40B4-BE49-F238E27FC236}">
                      <a16:creationId xmlns:a16="http://schemas.microsoft.com/office/drawing/2014/main" id="{2A737327-4F44-40EF-BD48-8D7A0458E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3" name="Freeform 1379" descr="70%">
                  <a:extLst>
                    <a:ext uri="{FF2B5EF4-FFF2-40B4-BE49-F238E27FC236}">
                      <a16:creationId xmlns:a16="http://schemas.microsoft.com/office/drawing/2014/main" id="{EBEB3E22-025F-4ABC-A076-19536CB7D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4" name="Freeform 1380" descr="70%">
                  <a:extLst>
                    <a:ext uri="{FF2B5EF4-FFF2-40B4-BE49-F238E27FC236}">
                      <a16:creationId xmlns:a16="http://schemas.microsoft.com/office/drawing/2014/main" id="{B9F29F0E-73A1-49ED-82D1-764D60949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5" name="Freeform 1381" descr="70%">
                  <a:extLst>
                    <a:ext uri="{FF2B5EF4-FFF2-40B4-BE49-F238E27FC236}">
                      <a16:creationId xmlns:a16="http://schemas.microsoft.com/office/drawing/2014/main" id="{A5890458-4C3D-44CA-99EB-7F50D5596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46" name="Group 1382">
                <a:extLst>
                  <a:ext uri="{FF2B5EF4-FFF2-40B4-BE49-F238E27FC236}">
                    <a16:creationId xmlns:a16="http://schemas.microsoft.com/office/drawing/2014/main" id="{00348616-A1C6-4BC4-ABBE-5C62D47BC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847" name="Freeform 1383" descr="70%">
                  <a:extLst>
                    <a:ext uri="{FF2B5EF4-FFF2-40B4-BE49-F238E27FC236}">
                      <a16:creationId xmlns:a16="http://schemas.microsoft.com/office/drawing/2014/main" id="{87D71C37-92DF-436A-B5F6-9B3A4E8730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8" name="Freeform 1384" descr="70%">
                  <a:extLst>
                    <a:ext uri="{FF2B5EF4-FFF2-40B4-BE49-F238E27FC236}">
                      <a16:creationId xmlns:a16="http://schemas.microsoft.com/office/drawing/2014/main" id="{D19018E1-817B-4073-8F27-8A81C31529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49" name="Freeform 1385" descr="70%">
                  <a:extLst>
                    <a:ext uri="{FF2B5EF4-FFF2-40B4-BE49-F238E27FC236}">
                      <a16:creationId xmlns:a16="http://schemas.microsoft.com/office/drawing/2014/main" id="{01BC5F8F-3150-489F-9196-EA207CAE7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50" name="Freeform 1386" descr="70%">
                  <a:extLst>
                    <a:ext uri="{FF2B5EF4-FFF2-40B4-BE49-F238E27FC236}">
                      <a16:creationId xmlns:a16="http://schemas.microsoft.com/office/drawing/2014/main" id="{177EF3B0-83CC-4D46-ADF8-9150A3EAF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51" name="Freeform 1387" descr="70%">
                  <a:extLst>
                    <a:ext uri="{FF2B5EF4-FFF2-40B4-BE49-F238E27FC236}">
                      <a16:creationId xmlns:a16="http://schemas.microsoft.com/office/drawing/2014/main" id="{36566AFB-C980-4521-98ED-0ACABE0C8A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52" name="Freeform 1388" descr="70%">
                  <a:extLst>
                    <a:ext uri="{FF2B5EF4-FFF2-40B4-BE49-F238E27FC236}">
                      <a16:creationId xmlns:a16="http://schemas.microsoft.com/office/drawing/2014/main" id="{6F970854-7F14-4331-A9AF-8FEA9FE772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853" name="Freeform 1389" descr="70%">
                  <a:extLst>
                    <a:ext uri="{FF2B5EF4-FFF2-40B4-BE49-F238E27FC236}">
                      <a16:creationId xmlns:a16="http://schemas.microsoft.com/office/drawing/2014/main" id="{7BBEF285-B724-47D7-ADE6-2041894104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854" name="Oval 1390">
              <a:extLst>
                <a:ext uri="{FF2B5EF4-FFF2-40B4-BE49-F238E27FC236}">
                  <a16:creationId xmlns:a16="http://schemas.microsoft.com/office/drawing/2014/main" id="{F4432D3E-B56D-48DE-A84F-3CAAF3FC5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43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55" name="Oval 1391">
              <a:extLst>
                <a:ext uri="{FF2B5EF4-FFF2-40B4-BE49-F238E27FC236}">
                  <a16:creationId xmlns:a16="http://schemas.microsoft.com/office/drawing/2014/main" id="{559AC74F-C826-419A-9B05-3D289788B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856" name="Group 1392">
              <a:extLst>
                <a:ext uri="{FF2B5EF4-FFF2-40B4-BE49-F238E27FC236}">
                  <a16:creationId xmlns:a16="http://schemas.microsoft.com/office/drawing/2014/main" id="{AE89E45F-513B-4ED2-A7F0-A3920A3AAA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2387"/>
              <a:ext cx="170" cy="272"/>
              <a:chOff x="2919" y="981"/>
              <a:chExt cx="170" cy="272"/>
            </a:xfrm>
          </p:grpSpPr>
          <p:sp>
            <p:nvSpPr>
              <p:cNvPr id="63857" name="Freeform 1393">
                <a:extLst>
                  <a:ext uri="{FF2B5EF4-FFF2-40B4-BE49-F238E27FC236}">
                    <a16:creationId xmlns:a16="http://schemas.microsoft.com/office/drawing/2014/main" id="{7A0E6BA4-1D3C-4950-AC52-C124898CF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58" name="Freeform 1394">
                <a:extLst>
                  <a:ext uri="{FF2B5EF4-FFF2-40B4-BE49-F238E27FC236}">
                    <a16:creationId xmlns:a16="http://schemas.microsoft.com/office/drawing/2014/main" id="{E6C6EB63-0CF5-459F-AD86-D51CE1C74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59" name="Freeform 1395">
                <a:extLst>
                  <a:ext uri="{FF2B5EF4-FFF2-40B4-BE49-F238E27FC236}">
                    <a16:creationId xmlns:a16="http://schemas.microsoft.com/office/drawing/2014/main" id="{E64198BA-B2D0-465F-AAAA-D1C3CD26F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60" name="Freeform 1396">
                <a:extLst>
                  <a:ext uri="{FF2B5EF4-FFF2-40B4-BE49-F238E27FC236}">
                    <a16:creationId xmlns:a16="http://schemas.microsoft.com/office/drawing/2014/main" id="{44580C36-3169-4AAE-AC03-0EAFD0F41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61" name="Freeform 1397">
                <a:extLst>
                  <a:ext uri="{FF2B5EF4-FFF2-40B4-BE49-F238E27FC236}">
                    <a16:creationId xmlns:a16="http://schemas.microsoft.com/office/drawing/2014/main" id="{7C04D138-B08F-48EB-B8E9-EB2F2DE71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862" name="Freeform 1398">
                <a:extLst>
                  <a:ext uri="{FF2B5EF4-FFF2-40B4-BE49-F238E27FC236}">
                    <a16:creationId xmlns:a16="http://schemas.microsoft.com/office/drawing/2014/main" id="{E184EA8C-5062-488F-87A3-59B517974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3914" name="Group 1450">
              <a:extLst>
                <a:ext uri="{FF2B5EF4-FFF2-40B4-BE49-F238E27FC236}">
                  <a16:creationId xmlns:a16="http://schemas.microsoft.com/office/drawing/2014/main" id="{4E555269-1484-4F5D-A2E1-D03DC2DE9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9" y="2387"/>
              <a:ext cx="150" cy="272"/>
              <a:chOff x="2051" y="1162"/>
              <a:chExt cx="150" cy="272"/>
            </a:xfrm>
          </p:grpSpPr>
          <p:sp>
            <p:nvSpPr>
              <p:cNvPr id="63915" name="Freeform 1451">
                <a:extLst>
                  <a:ext uri="{FF2B5EF4-FFF2-40B4-BE49-F238E27FC236}">
                    <a16:creationId xmlns:a16="http://schemas.microsoft.com/office/drawing/2014/main" id="{9C46A41E-9FF4-4414-AFD3-9E14488E6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6" name="Freeform 1452">
                <a:extLst>
                  <a:ext uri="{FF2B5EF4-FFF2-40B4-BE49-F238E27FC236}">
                    <a16:creationId xmlns:a16="http://schemas.microsoft.com/office/drawing/2014/main" id="{49D30A8B-D8CE-4944-A86A-EF0AB5FD7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7" name="Freeform 1453">
                <a:extLst>
                  <a:ext uri="{FF2B5EF4-FFF2-40B4-BE49-F238E27FC236}">
                    <a16:creationId xmlns:a16="http://schemas.microsoft.com/office/drawing/2014/main" id="{2105B68D-EF4B-4DA2-A42A-9947AFB50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8" name="Freeform 1454">
                <a:extLst>
                  <a:ext uri="{FF2B5EF4-FFF2-40B4-BE49-F238E27FC236}">
                    <a16:creationId xmlns:a16="http://schemas.microsoft.com/office/drawing/2014/main" id="{FB7640E6-4284-4315-BAEE-AE9FC637D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19" name="Freeform 1455">
                <a:extLst>
                  <a:ext uri="{FF2B5EF4-FFF2-40B4-BE49-F238E27FC236}">
                    <a16:creationId xmlns:a16="http://schemas.microsoft.com/office/drawing/2014/main" id="{B3C84631-F8FD-476C-92AD-FA5361D98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3945" name="Freeform 1481">
              <a:extLst>
                <a:ext uri="{FF2B5EF4-FFF2-40B4-BE49-F238E27FC236}">
                  <a16:creationId xmlns:a16="http://schemas.microsoft.com/office/drawing/2014/main" id="{372F2D93-8D60-4FE8-94EA-ACBA86DCD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6" name="Freeform 1482">
              <a:extLst>
                <a:ext uri="{FF2B5EF4-FFF2-40B4-BE49-F238E27FC236}">
                  <a16:creationId xmlns:a16="http://schemas.microsoft.com/office/drawing/2014/main" id="{952B627D-F24A-48BB-97C0-DF0DCB072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7" name="Freeform 1483">
              <a:extLst>
                <a:ext uri="{FF2B5EF4-FFF2-40B4-BE49-F238E27FC236}">
                  <a16:creationId xmlns:a16="http://schemas.microsoft.com/office/drawing/2014/main" id="{AC07ACD1-E684-439A-91CD-5AD194388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9" name="Freeform 1485">
              <a:extLst>
                <a:ext uri="{FF2B5EF4-FFF2-40B4-BE49-F238E27FC236}">
                  <a16:creationId xmlns:a16="http://schemas.microsoft.com/office/drawing/2014/main" id="{EB8F45C8-70F5-4C47-B244-8747DF7A0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0" name="Freeform 1486">
              <a:extLst>
                <a:ext uri="{FF2B5EF4-FFF2-40B4-BE49-F238E27FC236}">
                  <a16:creationId xmlns:a16="http://schemas.microsoft.com/office/drawing/2014/main" id="{28BD59AF-F603-43E8-9103-EF043FC0E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1" name="Freeform 1487">
              <a:extLst>
                <a:ext uri="{FF2B5EF4-FFF2-40B4-BE49-F238E27FC236}">
                  <a16:creationId xmlns:a16="http://schemas.microsoft.com/office/drawing/2014/main" id="{A9DF3DD1-FF23-40A2-AF05-713B31C62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3" name="Group 2159">
            <a:extLst>
              <a:ext uri="{FF2B5EF4-FFF2-40B4-BE49-F238E27FC236}">
                <a16:creationId xmlns:a16="http://schemas.microsoft.com/office/drawing/2014/main" id="{4D8C93B1-73F2-458A-9B30-95A54E9AA87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655763" cy="720725"/>
            <a:chOff x="262" y="2976"/>
            <a:chExt cx="1043" cy="454"/>
          </a:xfrm>
        </p:grpSpPr>
        <p:sp>
          <p:nvSpPr>
            <p:cNvPr id="63996" name="AutoShape 1532">
              <a:extLst>
                <a:ext uri="{FF2B5EF4-FFF2-40B4-BE49-F238E27FC236}">
                  <a16:creationId xmlns:a16="http://schemas.microsoft.com/office/drawing/2014/main" id="{289DAED8-6555-4669-8CCE-A10788FAD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97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97" name="Rectangle 1533">
              <a:extLst>
                <a:ext uri="{FF2B5EF4-FFF2-40B4-BE49-F238E27FC236}">
                  <a16:creationId xmlns:a16="http://schemas.microsoft.com/office/drawing/2014/main" id="{6DE54B04-4A83-4622-972C-D6B5794C2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302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998" name="Group 1534">
              <a:extLst>
                <a:ext uri="{FF2B5EF4-FFF2-40B4-BE49-F238E27FC236}">
                  <a16:creationId xmlns:a16="http://schemas.microsoft.com/office/drawing/2014/main" id="{D6238683-635A-48EA-97C4-32AD402D57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3067"/>
              <a:ext cx="851" cy="272"/>
              <a:chOff x="352" y="1162"/>
              <a:chExt cx="851" cy="272"/>
            </a:xfrm>
          </p:grpSpPr>
          <p:grpSp>
            <p:nvGrpSpPr>
              <p:cNvPr id="63999" name="Group 1535">
                <a:extLst>
                  <a:ext uri="{FF2B5EF4-FFF2-40B4-BE49-F238E27FC236}">
                    <a16:creationId xmlns:a16="http://schemas.microsoft.com/office/drawing/2014/main" id="{819D8464-F145-47F0-9B8F-4F9D8EADAF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000" name="Freeform 1536" descr="70%">
                  <a:extLst>
                    <a:ext uri="{FF2B5EF4-FFF2-40B4-BE49-F238E27FC236}">
                      <a16:creationId xmlns:a16="http://schemas.microsoft.com/office/drawing/2014/main" id="{12964488-4F38-4313-AD43-9B19F99D4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1" name="Freeform 1537" descr="70%">
                  <a:extLst>
                    <a:ext uri="{FF2B5EF4-FFF2-40B4-BE49-F238E27FC236}">
                      <a16:creationId xmlns:a16="http://schemas.microsoft.com/office/drawing/2014/main" id="{CB5E0A04-5A23-4ECF-9E42-8D2E12E607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2" name="Freeform 1538" descr="70%">
                  <a:extLst>
                    <a:ext uri="{FF2B5EF4-FFF2-40B4-BE49-F238E27FC236}">
                      <a16:creationId xmlns:a16="http://schemas.microsoft.com/office/drawing/2014/main" id="{1C165AEA-7E85-40C7-BAF7-86C750678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3" name="Freeform 1539" descr="70%">
                  <a:extLst>
                    <a:ext uri="{FF2B5EF4-FFF2-40B4-BE49-F238E27FC236}">
                      <a16:creationId xmlns:a16="http://schemas.microsoft.com/office/drawing/2014/main" id="{C25C9696-B569-40A0-A629-1616101F2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4" name="Freeform 1540" descr="70%">
                  <a:extLst>
                    <a:ext uri="{FF2B5EF4-FFF2-40B4-BE49-F238E27FC236}">
                      <a16:creationId xmlns:a16="http://schemas.microsoft.com/office/drawing/2014/main" id="{E7EA6A74-B589-4CBC-9341-C27B591B5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5" name="Freeform 1541" descr="70%">
                  <a:extLst>
                    <a:ext uri="{FF2B5EF4-FFF2-40B4-BE49-F238E27FC236}">
                      <a16:creationId xmlns:a16="http://schemas.microsoft.com/office/drawing/2014/main" id="{91669438-FEC9-4758-B4CF-C8B34D3AE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6" name="Freeform 1542" descr="70%">
                  <a:extLst>
                    <a:ext uri="{FF2B5EF4-FFF2-40B4-BE49-F238E27FC236}">
                      <a16:creationId xmlns:a16="http://schemas.microsoft.com/office/drawing/2014/main" id="{C421024F-237D-4B35-836A-68F036176B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007" name="Group 1543">
                <a:extLst>
                  <a:ext uri="{FF2B5EF4-FFF2-40B4-BE49-F238E27FC236}">
                    <a16:creationId xmlns:a16="http://schemas.microsoft.com/office/drawing/2014/main" id="{CDFB7E81-87E3-4BEA-9EBB-77746BC399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008" name="Freeform 1544" descr="70%">
                  <a:extLst>
                    <a:ext uri="{FF2B5EF4-FFF2-40B4-BE49-F238E27FC236}">
                      <a16:creationId xmlns:a16="http://schemas.microsoft.com/office/drawing/2014/main" id="{5EFAB157-F517-4BF3-BFC9-D386C811C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09" name="Freeform 1545" descr="70%">
                  <a:extLst>
                    <a:ext uri="{FF2B5EF4-FFF2-40B4-BE49-F238E27FC236}">
                      <a16:creationId xmlns:a16="http://schemas.microsoft.com/office/drawing/2014/main" id="{3B4D3C1C-BDBD-4C7A-84C7-E17DF9497D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0" name="Freeform 1546" descr="70%">
                  <a:extLst>
                    <a:ext uri="{FF2B5EF4-FFF2-40B4-BE49-F238E27FC236}">
                      <a16:creationId xmlns:a16="http://schemas.microsoft.com/office/drawing/2014/main" id="{E0976A9D-BC4B-4B4A-9AA3-B1F0BF67A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1" name="Freeform 1547" descr="70%">
                  <a:extLst>
                    <a:ext uri="{FF2B5EF4-FFF2-40B4-BE49-F238E27FC236}">
                      <a16:creationId xmlns:a16="http://schemas.microsoft.com/office/drawing/2014/main" id="{FC87A944-A3E0-4F22-92C2-54A10F7F2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2" name="Freeform 1548" descr="70%">
                  <a:extLst>
                    <a:ext uri="{FF2B5EF4-FFF2-40B4-BE49-F238E27FC236}">
                      <a16:creationId xmlns:a16="http://schemas.microsoft.com/office/drawing/2014/main" id="{92E29ACC-7575-4132-8A50-63A179139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3" name="Freeform 1549" descr="70%">
                  <a:extLst>
                    <a:ext uri="{FF2B5EF4-FFF2-40B4-BE49-F238E27FC236}">
                      <a16:creationId xmlns:a16="http://schemas.microsoft.com/office/drawing/2014/main" id="{5C180081-01CE-4625-A614-B8907DD1B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4" name="Freeform 1550" descr="70%">
                  <a:extLst>
                    <a:ext uri="{FF2B5EF4-FFF2-40B4-BE49-F238E27FC236}">
                      <a16:creationId xmlns:a16="http://schemas.microsoft.com/office/drawing/2014/main" id="{3E409EA6-B288-4518-A851-5434461D2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015" name="Group 1551">
                <a:extLst>
                  <a:ext uri="{FF2B5EF4-FFF2-40B4-BE49-F238E27FC236}">
                    <a16:creationId xmlns:a16="http://schemas.microsoft.com/office/drawing/2014/main" id="{886A576A-2B56-4DBF-8108-274CE449EC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016" name="Freeform 1552" descr="70%">
                  <a:extLst>
                    <a:ext uri="{FF2B5EF4-FFF2-40B4-BE49-F238E27FC236}">
                      <a16:creationId xmlns:a16="http://schemas.microsoft.com/office/drawing/2014/main" id="{E8E6D243-9DD2-431B-BC78-33DC4171FB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7" name="Freeform 1553" descr="70%">
                  <a:extLst>
                    <a:ext uri="{FF2B5EF4-FFF2-40B4-BE49-F238E27FC236}">
                      <a16:creationId xmlns:a16="http://schemas.microsoft.com/office/drawing/2014/main" id="{7A8957CB-346E-4320-A314-350DFF8C7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8" name="Freeform 1554" descr="70%">
                  <a:extLst>
                    <a:ext uri="{FF2B5EF4-FFF2-40B4-BE49-F238E27FC236}">
                      <a16:creationId xmlns:a16="http://schemas.microsoft.com/office/drawing/2014/main" id="{3D66CE13-5575-407A-AF43-AB9A8F70C5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19" name="Freeform 1555" descr="70%">
                  <a:extLst>
                    <a:ext uri="{FF2B5EF4-FFF2-40B4-BE49-F238E27FC236}">
                      <a16:creationId xmlns:a16="http://schemas.microsoft.com/office/drawing/2014/main" id="{0513C59D-A1CE-491C-9E6C-A27B7A179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0" name="Freeform 1556" descr="70%">
                  <a:extLst>
                    <a:ext uri="{FF2B5EF4-FFF2-40B4-BE49-F238E27FC236}">
                      <a16:creationId xmlns:a16="http://schemas.microsoft.com/office/drawing/2014/main" id="{5E18F3F8-C506-4D2E-8D43-0D2759EAE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1" name="Freeform 1557" descr="70%">
                  <a:extLst>
                    <a:ext uri="{FF2B5EF4-FFF2-40B4-BE49-F238E27FC236}">
                      <a16:creationId xmlns:a16="http://schemas.microsoft.com/office/drawing/2014/main" id="{5549B4AA-408A-47EB-94EE-A5E1FA74C1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2" name="Freeform 1558" descr="70%">
                  <a:extLst>
                    <a:ext uri="{FF2B5EF4-FFF2-40B4-BE49-F238E27FC236}">
                      <a16:creationId xmlns:a16="http://schemas.microsoft.com/office/drawing/2014/main" id="{F4CB5CE9-65BD-47C4-BC37-11C51B93B4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023" name="Group 1559">
                <a:extLst>
                  <a:ext uri="{FF2B5EF4-FFF2-40B4-BE49-F238E27FC236}">
                    <a16:creationId xmlns:a16="http://schemas.microsoft.com/office/drawing/2014/main" id="{9D7334C3-9209-42C5-A081-15A4F1731B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024" name="Freeform 1560" descr="70%">
                  <a:extLst>
                    <a:ext uri="{FF2B5EF4-FFF2-40B4-BE49-F238E27FC236}">
                      <a16:creationId xmlns:a16="http://schemas.microsoft.com/office/drawing/2014/main" id="{0B57398F-754D-4A01-AF03-AD924CE965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5" name="Freeform 1561" descr="70%">
                  <a:extLst>
                    <a:ext uri="{FF2B5EF4-FFF2-40B4-BE49-F238E27FC236}">
                      <a16:creationId xmlns:a16="http://schemas.microsoft.com/office/drawing/2014/main" id="{AF711C8A-0460-436F-8269-570BC8E6E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6" name="Freeform 1562" descr="70%">
                  <a:extLst>
                    <a:ext uri="{FF2B5EF4-FFF2-40B4-BE49-F238E27FC236}">
                      <a16:creationId xmlns:a16="http://schemas.microsoft.com/office/drawing/2014/main" id="{6FF05604-C068-49C5-B4F3-3E25A6ECE6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7" name="Freeform 1563" descr="70%">
                  <a:extLst>
                    <a:ext uri="{FF2B5EF4-FFF2-40B4-BE49-F238E27FC236}">
                      <a16:creationId xmlns:a16="http://schemas.microsoft.com/office/drawing/2014/main" id="{A81D3FD6-7CD7-419F-BB4A-C29256E69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8" name="Freeform 1564" descr="70%">
                  <a:extLst>
                    <a:ext uri="{FF2B5EF4-FFF2-40B4-BE49-F238E27FC236}">
                      <a16:creationId xmlns:a16="http://schemas.microsoft.com/office/drawing/2014/main" id="{07C9C317-9C75-4BE1-AC9E-91CEF5722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29" name="Freeform 1565" descr="70%">
                  <a:extLst>
                    <a:ext uri="{FF2B5EF4-FFF2-40B4-BE49-F238E27FC236}">
                      <a16:creationId xmlns:a16="http://schemas.microsoft.com/office/drawing/2014/main" id="{CA2E31B4-5D1F-4E6C-BF68-572CF2A47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30" name="Freeform 1566" descr="70%">
                  <a:extLst>
                    <a:ext uri="{FF2B5EF4-FFF2-40B4-BE49-F238E27FC236}">
                      <a16:creationId xmlns:a16="http://schemas.microsoft.com/office/drawing/2014/main" id="{7E6A5881-CE85-4FD3-AC62-C935ADAE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031" name="Oval 1567">
              <a:extLst>
                <a:ext uri="{FF2B5EF4-FFF2-40B4-BE49-F238E27FC236}">
                  <a16:creationId xmlns:a16="http://schemas.microsoft.com/office/drawing/2014/main" id="{80198E11-CF48-4C1D-A19D-26C974A36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1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32" name="Oval 1568">
              <a:extLst>
                <a:ext uri="{FF2B5EF4-FFF2-40B4-BE49-F238E27FC236}">
                  <a16:creationId xmlns:a16="http://schemas.microsoft.com/office/drawing/2014/main" id="{D57D6407-D182-424E-84F3-97937F7E3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2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033" name="Group 1569">
              <a:extLst>
                <a:ext uri="{FF2B5EF4-FFF2-40B4-BE49-F238E27FC236}">
                  <a16:creationId xmlns:a16="http://schemas.microsoft.com/office/drawing/2014/main" id="{999188E4-F1AB-42B5-AC54-1ED79618C0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3067"/>
              <a:ext cx="170" cy="272"/>
              <a:chOff x="2919" y="981"/>
              <a:chExt cx="170" cy="272"/>
            </a:xfrm>
          </p:grpSpPr>
          <p:sp>
            <p:nvSpPr>
              <p:cNvPr id="64034" name="Freeform 1570">
                <a:extLst>
                  <a:ext uri="{FF2B5EF4-FFF2-40B4-BE49-F238E27FC236}">
                    <a16:creationId xmlns:a16="http://schemas.microsoft.com/office/drawing/2014/main" id="{D45E01C2-40FB-4B5C-90A6-209641975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35" name="Freeform 1571">
                <a:extLst>
                  <a:ext uri="{FF2B5EF4-FFF2-40B4-BE49-F238E27FC236}">
                    <a16:creationId xmlns:a16="http://schemas.microsoft.com/office/drawing/2014/main" id="{7E6525E9-F3F8-4F93-8A2A-98156437B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36" name="Freeform 1572">
                <a:extLst>
                  <a:ext uri="{FF2B5EF4-FFF2-40B4-BE49-F238E27FC236}">
                    <a16:creationId xmlns:a16="http://schemas.microsoft.com/office/drawing/2014/main" id="{3CC5D632-B94E-4146-BD43-77059D2E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37" name="Freeform 1573">
                <a:extLst>
                  <a:ext uri="{FF2B5EF4-FFF2-40B4-BE49-F238E27FC236}">
                    <a16:creationId xmlns:a16="http://schemas.microsoft.com/office/drawing/2014/main" id="{96ABD775-5EE8-4BD6-9C3F-464450593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38" name="Freeform 1574">
                <a:extLst>
                  <a:ext uri="{FF2B5EF4-FFF2-40B4-BE49-F238E27FC236}">
                    <a16:creationId xmlns:a16="http://schemas.microsoft.com/office/drawing/2014/main" id="{F24B8293-F2D1-4E6D-8B86-CFB021287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39" name="Freeform 1575">
                <a:extLst>
                  <a:ext uri="{FF2B5EF4-FFF2-40B4-BE49-F238E27FC236}">
                    <a16:creationId xmlns:a16="http://schemas.microsoft.com/office/drawing/2014/main" id="{9F2698CE-F1A9-49AC-8326-FF5EB1469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040" name="Group 1576">
              <a:extLst>
                <a:ext uri="{FF2B5EF4-FFF2-40B4-BE49-F238E27FC236}">
                  <a16:creationId xmlns:a16="http://schemas.microsoft.com/office/drawing/2014/main" id="{1C03EF5A-F008-41A9-AF7A-0843BE94A9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" y="3067"/>
              <a:ext cx="170" cy="272"/>
              <a:chOff x="2919" y="981"/>
              <a:chExt cx="170" cy="272"/>
            </a:xfrm>
          </p:grpSpPr>
          <p:sp>
            <p:nvSpPr>
              <p:cNvPr id="64041" name="Freeform 1577">
                <a:extLst>
                  <a:ext uri="{FF2B5EF4-FFF2-40B4-BE49-F238E27FC236}">
                    <a16:creationId xmlns:a16="http://schemas.microsoft.com/office/drawing/2014/main" id="{2EBAF31D-B66B-462F-9138-D0427DF9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2" name="Freeform 1578">
                <a:extLst>
                  <a:ext uri="{FF2B5EF4-FFF2-40B4-BE49-F238E27FC236}">
                    <a16:creationId xmlns:a16="http://schemas.microsoft.com/office/drawing/2014/main" id="{972397F0-1F1D-4EB3-8B0C-98F53DC0C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3" name="Freeform 1579">
                <a:extLst>
                  <a:ext uri="{FF2B5EF4-FFF2-40B4-BE49-F238E27FC236}">
                    <a16:creationId xmlns:a16="http://schemas.microsoft.com/office/drawing/2014/main" id="{47BB9B8D-337A-471E-BE7A-1815524EE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4" name="Freeform 1580">
                <a:extLst>
                  <a:ext uri="{FF2B5EF4-FFF2-40B4-BE49-F238E27FC236}">
                    <a16:creationId xmlns:a16="http://schemas.microsoft.com/office/drawing/2014/main" id="{8C64BF23-EFB8-4883-A5BC-39B85A7AD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5" name="Freeform 1581">
                <a:extLst>
                  <a:ext uri="{FF2B5EF4-FFF2-40B4-BE49-F238E27FC236}">
                    <a16:creationId xmlns:a16="http://schemas.microsoft.com/office/drawing/2014/main" id="{C4B0C34B-77B8-41FE-822B-0440A76C1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6" name="Freeform 1582">
                <a:extLst>
                  <a:ext uri="{FF2B5EF4-FFF2-40B4-BE49-F238E27FC236}">
                    <a16:creationId xmlns:a16="http://schemas.microsoft.com/office/drawing/2014/main" id="{4145DD12-DEA7-4834-83E4-2040602F1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058" name="Freeform 1594">
              <a:extLst>
                <a:ext uri="{FF2B5EF4-FFF2-40B4-BE49-F238E27FC236}">
                  <a16:creationId xmlns:a16="http://schemas.microsoft.com/office/drawing/2014/main" id="{1F8C2613-99B2-4534-81DA-201370A03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59" name="Freeform 1595">
              <a:extLst>
                <a:ext uri="{FF2B5EF4-FFF2-40B4-BE49-F238E27FC236}">
                  <a16:creationId xmlns:a16="http://schemas.microsoft.com/office/drawing/2014/main" id="{A9E82CBA-2D10-4A13-9752-F4624534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2" name="Freeform 1598">
              <a:extLst>
                <a:ext uri="{FF2B5EF4-FFF2-40B4-BE49-F238E27FC236}">
                  <a16:creationId xmlns:a16="http://schemas.microsoft.com/office/drawing/2014/main" id="{68E287C7-FF10-4BAD-8158-101FF21A3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306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4" name="Freeform 1600">
              <a:extLst>
                <a:ext uri="{FF2B5EF4-FFF2-40B4-BE49-F238E27FC236}">
                  <a16:creationId xmlns:a16="http://schemas.microsoft.com/office/drawing/2014/main" id="{9313281E-6571-4B78-A152-17CF3D87A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33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5" name="Freeform 1601">
              <a:extLst>
                <a:ext uri="{FF2B5EF4-FFF2-40B4-BE49-F238E27FC236}">
                  <a16:creationId xmlns:a16="http://schemas.microsoft.com/office/drawing/2014/main" id="{B57ACA9E-EBAB-4E63-9DBE-0FCAB5C16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6" name="Freeform 1602">
              <a:extLst>
                <a:ext uri="{FF2B5EF4-FFF2-40B4-BE49-F238E27FC236}">
                  <a16:creationId xmlns:a16="http://schemas.microsoft.com/office/drawing/2014/main" id="{86888B85-A810-4B43-8F62-1FF1745C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7" name="Freeform 1603">
              <a:extLst>
                <a:ext uri="{FF2B5EF4-FFF2-40B4-BE49-F238E27FC236}">
                  <a16:creationId xmlns:a16="http://schemas.microsoft.com/office/drawing/2014/main" id="{F396B932-E38C-4C1C-9DE7-CEC78D501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8" name="Freeform 1604">
              <a:extLst>
                <a:ext uri="{FF2B5EF4-FFF2-40B4-BE49-F238E27FC236}">
                  <a16:creationId xmlns:a16="http://schemas.microsoft.com/office/drawing/2014/main" id="{E5FD1D00-B4AF-43EA-A57D-361FC71E1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4" name="Group 2160">
            <a:extLst>
              <a:ext uri="{FF2B5EF4-FFF2-40B4-BE49-F238E27FC236}">
                <a16:creationId xmlns:a16="http://schemas.microsoft.com/office/drawing/2014/main" id="{414E0DDB-4AE7-4EC7-9534-6122CD01E98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589588"/>
            <a:ext cx="1655763" cy="720725"/>
            <a:chOff x="262" y="3521"/>
            <a:chExt cx="1043" cy="454"/>
          </a:xfrm>
        </p:grpSpPr>
        <p:sp>
          <p:nvSpPr>
            <p:cNvPr id="63952" name="AutoShape 1488">
              <a:extLst>
                <a:ext uri="{FF2B5EF4-FFF2-40B4-BE49-F238E27FC236}">
                  <a16:creationId xmlns:a16="http://schemas.microsoft.com/office/drawing/2014/main" id="{21FD2344-9C91-487C-87BB-23C54C36C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2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53" name="Rectangle 1489">
              <a:extLst>
                <a:ext uri="{FF2B5EF4-FFF2-40B4-BE49-F238E27FC236}">
                  <a16:creationId xmlns:a16="http://schemas.microsoft.com/office/drawing/2014/main" id="{B9BE4E25-26D7-44B8-99A5-D6E4D9012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356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954" name="Group 1490">
              <a:extLst>
                <a:ext uri="{FF2B5EF4-FFF2-40B4-BE49-F238E27FC236}">
                  <a16:creationId xmlns:a16="http://schemas.microsoft.com/office/drawing/2014/main" id="{D5DABDB2-D548-4FF2-B192-CAB7C8BEE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3612"/>
              <a:ext cx="851" cy="272"/>
              <a:chOff x="352" y="1162"/>
              <a:chExt cx="851" cy="272"/>
            </a:xfrm>
          </p:grpSpPr>
          <p:grpSp>
            <p:nvGrpSpPr>
              <p:cNvPr id="63955" name="Group 1491">
                <a:extLst>
                  <a:ext uri="{FF2B5EF4-FFF2-40B4-BE49-F238E27FC236}">
                    <a16:creationId xmlns:a16="http://schemas.microsoft.com/office/drawing/2014/main" id="{9C91FE3B-34A2-41C6-88AA-E42C183B4D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3956" name="Freeform 1492" descr="70%">
                  <a:extLst>
                    <a:ext uri="{FF2B5EF4-FFF2-40B4-BE49-F238E27FC236}">
                      <a16:creationId xmlns:a16="http://schemas.microsoft.com/office/drawing/2014/main" id="{D46F9070-8152-4599-A824-6A63B02E3E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57" name="Freeform 1493" descr="70%">
                  <a:extLst>
                    <a:ext uri="{FF2B5EF4-FFF2-40B4-BE49-F238E27FC236}">
                      <a16:creationId xmlns:a16="http://schemas.microsoft.com/office/drawing/2014/main" id="{93016DED-143F-47DB-8F80-D5A5BC6C74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58" name="Freeform 1494" descr="70%">
                  <a:extLst>
                    <a:ext uri="{FF2B5EF4-FFF2-40B4-BE49-F238E27FC236}">
                      <a16:creationId xmlns:a16="http://schemas.microsoft.com/office/drawing/2014/main" id="{5C06EDDC-7E19-408D-A0CB-70689F828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59" name="Freeform 1495" descr="70%">
                  <a:extLst>
                    <a:ext uri="{FF2B5EF4-FFF2-40B4-BE49-F238E27FC236}">
                      <a16:creationId xmlns:a16="http://schemas.microsoft.com/office/drawing/2014/main" id="{A3E64280-62DB-4862-A59F-03F8E523CD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0" name="Freeform 1496" descr="70%">
                  <a:extLst>
                    <a:ext uri="{FF2B5EF4-FFF2-40B4-BE49-F238E27FC236}">
                      <a16:creationId xmlns:a16="http://schemas.microsoft.com/office/drawing/2014/main" id="{B78962A4-80B1-4041-B347-5C45A32BE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1" name="Freeform 1497" descr="70%">
                  <a:extLst>
                    <a:ext uri="{FF2B5EF4-FFF2-40B4-BE49-F238E27FC236}">
                      <a16:creationId xmlns:a16="http://schemas.microsoft.com/office/drawing/2014/main" id="{21FFF385-C921-47D8-B3A9-3E832E80F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2" name="Freeform 1498" descr="70%">
                  <a:extLst>
                    <a:ext uri="{FF2B5EF4-FFF2-40B4-BE49-F238E27FC236}">
                      <a16:creationId xmlns:a16="http://schemas.microsoft.com/office/drawing/2014/main" id="{922E18C5-AE34-44D2-A43A-4EFF198AA5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963" name="Group 1499">
                <a:extLst>
                  <a:ext uri="{FF2B5EF4-FFF2-40B4-BE49-F238E27FC236}">
                    <a16:creationId xmlns:a16="http://schemas.microsoft.com/office/drawing/2014/main" id="{004BA6EB-1C58-4EF6-B6D5-46179C74DF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3964" name="Freeform 1500" descr="70%">
                  <a:extLst>
                    <a:ext uri="{FF2B5EF4-FFF2-40B4-BE49-F238E27FC236}">
                      <a16:creationId xmlns:a16="http://schemas.microsoft.com/office/drawing/2014/main" id="{6B711AA5-6FBB-46D7-A9AC-27625FA106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5" name="Freeform 1501" descr="70%">
                  <a:extLst>
                    <a:ext uri="{FF2B5EF4-FFF2-40B4-BE49-F238E27FC236}">
                      <a16:creationId xmlns:a16="http://schemas.microsoft.com/office/drawing/2014/main" id="{B529CBD5-C293-4D23-B746-0E42ED173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6" name="Freeform 1502" descr="70%">
                  <a:extLst>
                    <a:ext uri="{FF2B5EF4-FFF2-40B4-BE49-F238E27FC236}">
                      <a16:creationId xmlns:a16="http://schemas.microsoft.com/office/drawing/2014/main" id="{B7AF8BD6-63E8-4D25-BD04-6ECC5C4E6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7" name="Freeform 1503" descr="70%">
                  <a:extLst>
                    <a:ext uri="{FF2B5EF4-FFF2-40B4-BE49-F238E27FC236}">
                      <a16:creationId xmlns:a16="http://schemas.microsoft.com/office/drawing/2014/main" id="{BC2DB90C-D632-45F7-9F2E-75A9D19D29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8" name="Freeform 1504" descr="70%">
                  <a:extLst>
                    <a:ext uri="{FF2B5EF4-FFF2-40B4-BE49-F238E27FC236}">
                      <a16:creationId xmlns:a16="http://schemas.microsoft.com/office/drawing/2014/main" id="{F6B6A820-4C53-4A37-8BCD-D215A9ED3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69" name="Freeform 1505" descr="70%">
                  <a:extLst>
                    <a:ext uri="{FF2B5EF4-FFF2-40B4-BE49-F238E27FC236}">
                      <a16:creationId xmlns:a16="http://schemas.microsoft.com/office/drawing/2014/main" id="{0AE5F9A4-F828-4ED6-A492-87BF1C558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0" name="Freeform 1506" descr="70%">
                  <a:extLst>
                    <a:ext uri="{FF2B5EF4-FFF2-40B4-BE49-F238E27FC236}">
                      <a16:creationId xmlns:a16="http://schemas.microsoft.com/office/drawing/2014/main" id="{BED089AC-0E1A-4BCC-8910-1F690D88AC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971" name="Group 1507">
                <a:extLst>
                  <a:ext uri="{FF2B5EF4-FFF2-40B4-BE49-F238E27FC236}">
                    <a16:creationId xmlns:a16="http://schemas.microsoft.com/office/drawing/2014/main" id="{4B404B9B-EFBA-442C-B8CE-FB525B2161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3972" name="Freeform 1508" descr="70%">
                  <a:extLst>
                    <a:ext uri="{FF2B5EF4-FFF2-40B4-BE49-F238E27FC236}">
                      <a16:creationId xmlns:a16="http://schemas.microsoft.com/office/drawing/2014/main" id="{CB347852-5D6D-4E49-9123-AA6C1C34D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3" name="Freeform 1509" descr="70%">
                  <a:extLst>
                    <a:ext uri="{FF2B5EF4-FFF2-40B4-BE49-F238E27FC236}">
                      <a16:creationId xmlns:a16="http://schemas.microsoft.com/office/drawing/2014/main" id="{3AFD7800-8CCD-45FF-B623-EC7806E9B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4" name="Freeform 1510" descr="70%">
                  <a:extLst>
                    <a:ext uri="{FF2B5EF4-FFF2-40B4-BE49-F238E27FC236}">
                      <a16:creationId xmlns:a16="http://schemas.microsoft.com/office/drawing/2014/main" id="{07F0703A-AFCA-4A17-99B4-F2D881E2DA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5" name="Freeform 1511" descr="70%">
                  <a:extLst>
                    <a:ext uri="{FF2B5EF4-FFF2-40B4-BE49-F238E27FC236}">
                      <a16:creationId xmlns:a16="http://schemas.microsoft.com/office/drawing/2014/main" id="{808D5D38-59F1-48D6-A43A-5CF7A97155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6" name="Freeform 1512" descr="70%">
                  <a:extLst>
                    <a:ext uri="{FF2B5EF4-FFF2-40B4-BE49-F238E27FC236}">
                      <a16:creationId xmlns:a16="http://schemas.microsoft.com/office/drawing/2014/main" id="{90BD7D7B-2B53-4FCE-85FD-03702DA84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7" name="Freeform 1513" descr="70%">
                  <a:extLst>
                    <a:ext uri="{FF2B5EF4-FFF2-40B4-BE49-F238E27FC236}">
                      <a16:creationId xmlns:a16="http://schemas.microsoft.com/office/drawing/2014/main" id="{2AB881CE-82C4-4366-BDF0-3C6773B8A8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78" name="Freeform 1514" descr="70%">
                  <a:extLst>
                    <a:ext uri="{FF2B5EF4-FFF2-40B4-BE49-F238E27FC236}">
                      <a16:creationId xmlns:a16="http://schemas.microsoft.com/office/drawing/2014/main" id="{3FEBA003-DAB0-40E9-B876-10B86CDFD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979" name="Group 1515">
                <a:extLst>
                  <a:ext uri="{FF2B5EF4-FFF2-40B4-BE49-F238E27FC236}">
                    <a16:creationId xmlns:a16="http://schemas.microsoft.com/office/drawing/2014/main" id="{C102F4F1-B5D6-4D08-93FC-0E5E4DED00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3980" name="Freeform 1516" descr="70%">
                  <a:extLst>
                    <a:ext uri="{FF2B5EF4-FFF2-40B4-BE49-F238E27FC236}">
                      <a16:creationId xmlns:a16="http://schemas.microsoft.com/office/drawing/2014/main" id="{28CD105F-3910-45EA-9041-D7FAE5EB0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1" name="Freeform 1517" descr="70%">
                  <a:extLst>
                    <a:ext uri="{FF2B5EF4-FFF2-40B4-BE49-F238E27FC236}">
                      <a16:creationId xmlns:a16="http://schemas.microsoft.com/office/drawing/2014/main" id="{967330DF-E2A1-4A2F-9027-592746150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2" name="Freeform 1518" descr="70%">
                  <a:extLst>
                    <a:ext uri="{FF2B5EF4-FFF2-40B4-BE49-F238E27FC236}">
                      <a16:creationId xmlns:a16="http://schemas.microsoft.com/office/drawing/2014/main" id="{32E7596B-222A-4053-BA95-FA9FDC448B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3" name="Freeform 1519" descr="70%">
                  <a:extLst>
                    <a:ext uri="{FF2B5EF4-FFF2-40B4-BE49-F238E27FC236}">
                      <a16:creationId xmlns:a16="http://schemas.microsoft.com/office/drawing/2014/main" id="{65FE22F2-4E19-4C90-8306-B5D7D1ABDE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4" name="Freeform 1520" descr="70%">
                  <a:extLst>
                    <a:ext uri="{FF2B5EF4-FFF2-40B4-BE49-F238E27FC236}">
                      <a16:creationId xmlns:a16="http://schemas.microsoft.com/office/drawing/2014/main" id="{11C5CC00-5432-4E7B-A2C1-74C7CCD0D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5" name="Freeform 1521" descr="70%">
                  <a:extLst>
                    <a:ext uri="{FF2B5EF4-FFF2-40B4-BE49-F238E27FC236}">
                      <a16:creationId xmlns:a16="http://schemas.microsoft.com/office/drawing/2014/main" id="{B25D1112-5E05-4D20-AE2A-60A673082F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986" name="Freeform 1522" descr="70%">
                  <a:extLst>
                    <a:ext uri="{FF2B5EF4-FFF2-40B4-BE49-F238E27FC236}">
                      <a16:creationId xmlns:a16="http://schemas.microsoft.com/office/drawing/2014/main" id="{EC9923C8-ED24-42B1-A899-5AF193EEF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987" name="Oval 1523">
              <a:extLst>
                <a:ext uri="{FF2B5EF4-FFF2-40B4-BE49-F238E27FC236}">
                  <a16:creationId xmlns:a16="http://schemas.microsoft.com/office/drawing/2014/main" id="{557AC467-345E-41BD-93B1-632CB5B4D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65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88" name="Oval 1524">
              <a:extLst>
                <a:ext uri="{FF2B5EF4-FFF2-40B4-BE49-F238E27FC236}">
                  <a16:creationId xmlns:a16="http://schemas.microsoft.com/office/drawing/2014/main" id="{A2B0CB55-6293-481E-B0CF-3C06B9530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79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3989" name="Group 1525">
              <a:extLst>
                <a:ext uri="{FF2B5EF4-FFF2-40B4-BE49-F238E27FC236}">
                  <a16:creationId xmlns:a16="http://schemas.microsoft.com/office/drawing/2014/main" id="{BC3BE3D8-BE2F-40FE-8A5C-C0C55D4C1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3612"/>
              <a:ext cx="170" cy="272"/>
              <a:chOff x="2919" y="981"/>
              <a:chExt cx="170" cy="272"/>
            </a:xfrm>
          </p:grpSpPr>
          <p:sp>
            <p:nvSpPr>
              <p:cNvPr id="63990" name="Freeform 1526">
                <a:extLst>
                  <a:ext uri="{FF2B5EF4-FFF2-40B4-BE49-F238E27FC236}">
                    <a16:creationId xmlns:a16="http://schemas.microsoft.com/office/drawing/2014/main" id="{DFA98508-EB45-474E-984B-30520299E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91" name="Freeform 1527">
                <a:extLst>
                  <a:ext uri="{FF2B5EF4-FFF2-40B4-BE49-F238E27FC236}">
                    <a16:creationId xmlns:a16="http://schemas.microsoft.com/office/drawing/2014/main" id="{9E251B2A-3B89-4238-9029-8298862F2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92" name="Freeform 1528">
                <a:extLst>
                  <a:ext uri="{FF2B5EF4-FFF2-40B4-BE49-F238E27FC236}">
                    <a16:creationId xmlns:a16="http://schemas.microsoft.com/office/drawing/2014/main" id="{D451599F-921A-4D46-8D5C-125AC56A0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93" name="Freeform 1529">
                <a:extLst>
                  <a:ext uri="{FF2B5EF4-FFF2-40B4-BE49-F238E27FC236}">
                    <a16:creationId xmlns:a16="http://schemas.microsoft.com/office/drawing/2014/main" id="{9195F08A-7D90-4D41-9666-CD01F4ED8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94" name="Freeform 1530">
                <a:extLst>
                  <a:ext uri="{FF2B5EF4-FFF2-40B4-BE49-F238E27FC236}">
                    <a16:creationId xmlns:a16="http://schemas.microsoft.com/office/drawing/2014/main" id="{377DA720-8148-4D15-BDF8-0CD54F9EB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995" name="Freeform 1531">
                <a:extLst>
                  <a:ext uri="{FF2B5EF4-FFF2-40B4-BE49-F238E27FC236}">
                    <a16:creationId xmlns:a16="http://schemas.microsoft.com/office/drawing/2014/main" id="{CD579450-D85E-420F-94A2-B254082D5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047" name="Group 1583">
              <a:extLst>
                <a:ext uri="{FF2B5EF4-FFF2-40B4-BE49-F238E27FC236}">
                  <a16:creationId xmlns:a16="http://schemas.microsoft.com/office/drawing/2014/main" id="{A0A29336-DBEA-4EFE-B196-DCA887584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" y="3612"/>
              <a:ext cx="150" cy="272"/>
              <a:chOff x="2051" y="1162"/>
              <a:chExt cx="150" cy="272"/>
            </a:xfrm>
          </p:grpSpPr>
          <p:sp>
            <p:nvSpPr>
              <p:cNvPr id="64048" name="Freeform 1584">
                <a:extLst>
                  <a:ext uri="{FF2B5EF4-FFF2-40B4-BE49-F238E27FC236}">
                    <a16:creationId xmlns:a16="http://schemas.microsoft.com/office/drawing/2014/main" id="{7869C164-6EF5-4446-B77D-86A18C468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49" name="Freeform 1585">
                <a:extLst>
                  <a:ext uri="{FF2B5EF4-FFF2-40B4-BE49-F238E27FC236}">
                    <a16:creationId xmlns:a16="http://schemas.microsoft.com/office/drawing/2014/main" id="{42AA7A29-9F7C-45B7-A6D5-33DDBECCA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50" name="Freeform 1586">
                <a:extLst>
                  <a:ext uri="{FF2B5EF4-FFF2-40B4-BE49-F238E27FC236}">
                    <a16:creationId xmlns:a16="http://schemas.microsoft.com/office/drawing/2014/main" id="{553D094E-3CDB-4D56-8D9E-DFF3D56FF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51" name="Freeform 1587">
                <a:extLst>
                  <a:ext uri="{FF2B5EF4-FFF2-40B4-BE49-F238E27FC236}">
                    <a16:creationId xmlns:a16="http://schemas.microsoft.com/office/drawing/2014/main" id="{2EB4ECBE-558C-4DDE-99A8-F2EC49C0C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052" name="Freeform 1588">
                <a:extLst>
                  <a:ext uri="{FF2B5EF4-FFF2-40B4-BE49-F238E27FC236}">
                    <a16:creationId xmlns:a16="http://schemas.microsoft.com/office/drawing/2014/main" id="{EBBA0F4C-5A23-48E2-B562-CD6378027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074" name="Freeform 1610">
              <a:extLst>
                <a:ext uri="{FF2B5EF4-FFF2-40B4-BE49-F238E27FC236}">
                  <a16:creationId xmlns:a16="http://schemas.microsoft.com/office/drawing/2014/main" id="{03659695-19CB-4618-B1C5-0C3403007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5" name="Freeform 1611">
              <a:extLst>
                <a:ext uri="{FF2B5EF4-FFF2-40B4-BE49-F238E27FC236}">
                  <a16:creationId xmlns:a16="http://schemas.microsoft.com/office/drawing/2014/main" id="{C50671E5-B86D-4FDF-93DA-647B464CB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8" name="Freeform 1614">
              <a:extLst>
                <a:ext uri="{FF2B5EF4-FFF2-40B4-BE49-F238E27FC236}">
                  <a16:creationId xmlns:a16="http://schemas.microsoft.com/office/drawing/2014/main" id="{3032DB6C-5DCD-446C-B630-E97345FB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361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0" name="Freeform 1616">
              <a:extLst>
                <a:ext uri="{FF2B5EF4-FFF2-40B4-BE49-F238E27FC236}">
                  <a16:creationId xmlns:a16="http://schemas.microsoft.com/office/drawing/2014/main" id="{ECDF0D0C-8737-4E45-B68F-90D2E3AEF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385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1" name="Freeform 1617">
              <a:extLst>
                <a:ext uri="{FF2B5EF4-FFF2-40B4-BE49-F238E27FC236}">
                  <a16:creationId xmlns:a16="http://schemas.microsoft.com/office/drawing/2014/main" id="{068AE658-CAC4-48B7-A43F-A66D4C4A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2" name="Freeform 1618">
              <a:extLst>
                <a:ext uri="{FF2B5EF4-FFF2-40B4-BE49-F238E27FC236}">
                  <a16:creationId xmlns:a16="http://schemas.microsoft.com/office/drawing/2014/main" id="{EDAD24DE-327E-4AAD-A652-1C6CA902E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3" name="Freeform 1619">
              <a:extLst>
                <a:ext uri="{FF2B5EF4-FFF2-40B4-BE49-F238E27FC236}">
                  <a16:creationId xmlns:a16="http://schemas.microsoft.com/office/drawing/2014/main" id="{9C9AD462-0742-4290-ABA7-CC583C37F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4" name="Freeform 1620">
              <a:extLst>
                <a:ext uri="{FF2B5EF4-FFF2-40B4-BE49-F238E27FC236}">
                  <a16:creationId xmlns:a16="http://schemas.microsoft.com/office/drawing/2014/main" id="{399A5709-8E5E-4F81-A440-CC194EC49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6" name="Group 2162">
            <a:extLst>
              <a:ext uri="{FF2B5EF4-FFF2-40B4-BE49-F238E27FC236}">
                <a16:creationId xmlns:a16="http://schemas.microsoft.com/office/drawing/2014/main" id="{60E068DE-9068-4244-AA7E-86D80800739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655763" cy="720725"/>
            <a:chOff x="1442" y="2976"/>
            <a:chExt cx="1043" cy="454"/>
          </a:xfrm>
        </p:grpSpPr>
        <p:sp>
          <p:nvSpPr>
            <p:cNvPr id="64129" name="AutoShape 1665">
              <a:extLst>
                <a:ext uri="{FF2B5EF4-FFF2-40B4-BE49-F238E27FC236}">
                  <a16:creationId xmlns:a16="http://schemas.microsoft.com/office/drawing/2014/main" id="{940D83DB-5720-441C-90F2-591909E1F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97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130" name="Rectangle 1666">
              <a:extLst>
                <a:ext uri="{FF2B5EF4-FFF2-40B4-BE49-F238E27FC236}">
                  <a16:creationId xmlns:a16="http://schemas.microsoft.com/office/drawing/2014/main" id="{B505E041-6C7D-462F-8707-70CD8538C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131" name="Group 1667">
              <a:extLst>
                <a:ext uri="{FF2B5EF4-FFF2-40B4-BE49-F238E27FC236}">
                  <a16:creationId xmlns:a16="http://schemas.microsoft.com/office/drawing/2014/main" id="{385716F8-42F1-4912-A289-6B30B800D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067"/>
              <a:ext cx="851" cy="272"/>
              <a:chOff x="352" y="1162"/>
              <a:chExt cx="851" cy="272"/>
            </a:xfrm>
          </p:grpSpPr>
          <p:grpSp>
            <p:nvGrpSpPr>
              <p:cNvPr id="64132" name="Group 1668">
                <a:extLst>
                  <a:ext uri="{FF2B5EF4-FFF2-40B4-BE49-F238E27FC236}">
                    <a16:creationId xmlns:a16="http://schemas.microsoft.com/office/drawing/2014/main" id="{14CF060E-F899-4ECB-8113-D2FD1303E4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133" name="Freeform 1669" descr="70%">
                  <a:extLst>
                    <a:ext uri="{FF2B5EF4-FFF2-40B4-BE49-F238E27FC236}">
                      <a16:creationId xmlns:a16="http://schemas.microsoft.com/office/drawing/2014/main" id="{0E047142-3F4C-4119-A5E4-59B83EFCD5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4" name="Freeform 1670" descr="70%">
                  <a:extLst>
                    <a:ext uri="{FF2B5EF4-FFF2-40B4-BE49-F238E27FC236}">
                      <a16:creationId xmlns:a16="http://schemas.microsoft.com/office/drawing/2014/main" id="{61B7ACF5-A028-4C17-9B92-C93507E1B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5" name="Freeform 1671" descr="70%">
                  <a:extLst>
                    <a:ext uri="{FF2B5EF4-FFF2-40B4-BE49-F238E27FC236}">
                      <a16:creationId xmlns:a16="http://schemas.microsoft.com/office/drawing/2014/main" id="{D2D59FD4-CC06-4017-9EA6-9440A760B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6" name="Freeform 1672" descr="70%">
                  <a:extLst>
                    <a:ext uri="{FF2B5EF4-FFF2-40B4-BE49-F238E27FC236}">
                      <a16:creationId xmlns:a16="http://schemas.microsoft.com/office/drawing/2014/main" id="{FB69523E-70EA-4710-9CA2-CD0C175DAA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7" name="Freeform 1673" descr="70%">
                  <a:extLst>
                    <a:ext uri="{FF2B5EF4-FFF2-40B4-BE49-F238E27FC236}">
                      <a16:creationId xmlns:a16="http://schemas.microsoft.com/office/drawing/2014/main" id="{FE8B8719-74B8-420F-962A-9EF47959A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8" name="Freeform 1674" descr="70%">
                  <a:extLst>
                    <a:ext uri="{FF2B5EF4-FFF2-40B4-BE49-F238E27FC236}">
                      <a16:creationId xmlns:a16="http://schemas.microsoft.com/office/drawing/2014/main" id="{DFF07E2A-309C-4AB4-8989-C4D44CC3E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39" name="Freeform 1675" descr="70%">
                  <a:extLst>
                    <a:ext uri="{FF2B5EF4-FFF2-40B4-BE49-F238E27FC236}">
                      <a16:creationId xmlns:a16="http://schemas.microsoft.com/office/drawing/2014/main" id="{DF934813-F3D8-4AB6-99CE-545AFCCA9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140" name="Group 1676">
                <a:extLst>
                  <a:ext uri="{FF2B5EF4-FFF2-40B4-BE49-F238E27FC236}">
                    <a16:creationId xmlns:a16="http://schemas.microsoft.com/office/drawing/2014/main" id="{1EB91BCC-24EE-40CE-B805-525A119326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141" name="Freeform 1677" descr="70%">
                  <a:extLst>
                    <a:ext uri="{FF2B5EF4-FFF2-40B4-BE49-F238E27FC236}">
                      <a16:creationId xmlns:a16="http://schemas.microsoft.com/office/drawing/2014/main" id="{22BF713D-C6E9-49C8-9F48-7C2C1E87C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2" name="Freeform 1678" descr="70%">
                  <a:extLst>
                    <a:ext uri="{FF2B5EF4-FFF2-40B4-BE49-F238E27FC236}">
                      <a16:creationId xmlns:a16="http://schemas.microsoft.com/office/drawing/2014/main" id="{AEE29A9A-403F-43D6-BD82-C70EAF919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3" name="Freeform 1679" descr="70%">
                  <a:extLst>
                    <a:ext uri="{FF2B5EF4-FFF2-40B4-BE49-F238E27FC236}">
                      <a16:creationId xmlns:a16="http://schemas.microsoft.com/office/drawing/2014/main" id="{1EBE2028-486D-404E-8AE2-421B97BB97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4" name="Freeform 1680" descr="70%">
                  <a:extLst>
                    <a:ext uri="{FF2B5EF4-FFF2-40B4-BE49-F238E27FC236}">
                      <a16:creationId xmlns:a16="http://schemas.microsoft.com/office/drawing/2014/main" id="{F146B8DC-7814-4112-BCCD-5C88996B9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5" name="Freeform 1681" descr="70%">
                  <a:extLst>
                    <a:ext uri="{FF2B5EF4-FFF2-40B4-BE49-F238E27FC236}">
                      <a16:creationId xmlns:a16="http://schemas.microsoft.com/office/drawing/2014/main" id="{5FF0044D-2F3E-49F1-B1D4-27D8C669D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6" name="Freeform 1682" descr="70%">
                  <a:extLst>
                    <a:ext uri="{FF2B5EF4-FFF2-40B4-BE49-F238E27FC236}">
                      <a16:creationId xmlns:a16="http://schemas.microsoft.com/office/drawing/2014/main" id="{4A16F08B-BBBA-4730-B3A1-2204BF997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47" name="Freeform 1683" descr="70%">
                  <a:extLst>
                    <a:ext uri="{FF2B5EF4-FFF2-40B4-BE49-F238E27FC236}">
                      <a16:creationId xmlns:a16="http://schemas.microsoft.com/office/drawing/2014/main" id="{374A2FD3-7FED-4E93-B9C8-55C4D2C2A8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148" name="Group 1684">
                <a:extLst>
                  <a:ext uri="{FF2B5EF4-FFF2-40B4-BE49-F238E27FC236}">
                    <a16:creationId xmlns:a16="http://schemas.microsoft.com/office/drawing/2014/main" id="{603BEFF0-0873-4ACB-BCED-EC2C8ED2E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149" name="Freeform 1685" descr="70%">
                  <a:extLst>
                    <a:ext uri="{FF2B5EF4-FFF2-40B4-BE49-F238E27FC236}">
                      <a16:creationId xmlns:a16="http://schemas.microsoft.com/office/drawing/2014/main" id="{8DD36170-415C-4593-8C97-5904FFFCB8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0" name="Freeform 1686" descr="70%">
                  <a:extLst>
                    <a:ext uri="{FF2B5EF4-FFF2-40B4-BE49-F238E27FC236}">
                      <a16:creationId xmlns:a16="http://schemas.microsoft.com/office/drawing/2014/main" id="{4FD5B2DC-33F7-4C09-83D9-291945E02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1" name="Freeform 1687" descr="70%">
                  <a:extLst>
                    <a:ext uri="{FF2B5EF4-FFF2-40B4-BE49-F238E27FC236}">
                      <a16:creationId xmlns:a16="http://schemas.microsoft.com/office/drawing/2014/main" id="{30D3576E-D71C-4E7D-9233-B433D171F4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2" name="Freeform 1688" descr="70%">
                  <a:extLst>
                    <a:ext uri="{FF2B5EF4-FFF2-40B4-BE49-F238E27FC236}">
                      <a16:creationId xmlns:a16="http://schemas.microsoft.com/office/drawing/2014/main" id="{0253F0C9-3562-4F43-A87A-230463F4B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3" name="Freeform 1689" descr="70%">
                  <a:extLst>
                    <a:ext uri="{FF2B5EF4-FFF2-40B4-BE49-F238E27FC236}">
                      <a16:creationId xmlns:a16="http://schemas.microsoft.com/office/drawing/2014/main" id="{23882CD0-00AB-4D9D-A1E1-98A03AD992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4" name="Freeform 1690" descr="70%">
                  <a:extLst>
                    <a:ext uri="{FF2B5EF4-FFF2-40B4-BE49-F238E27FC236}">
                      <a16:creationId xmlns:a16="http://schemas.microsoft.com/office/drawing/2014/main" id="{8D9DE954-C814-489E-98D5-261D1A6EF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5" name="Freeform 1691" descr="70%">
                  <a:extLst>
                    <a:ext uri="{FF2B5EF4-FFF2-40B4-BE49-F238E27FC236}">
                      <a16:creationId xmlns:a16="http://schemas.microsoft.com/office/drawing/2014/main" id="{BB36EC09-2F7A-4925-BD9F-A66F88CE4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156" name="Group 1692">
                <a:extLst>
                  <a:ext uri="{FF2B5EF4-FFF2-40B4-BE49-F238E27FC236}">
                    <a16:creationId xmlns:a16="http://schemas.microsoft.com/office/drawing/2014/main" id="{A9F2B210-934C-4090-9E32-A5A48B9609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157" name="Freeform 1693" descr="70%">
                  <a:extLst>
                    <a:ext uri="{FF2B5EF4-FFF2-40B4-BE49-F238E27FC236}">
                      <a16:creationId xmlns:a16="http://schemas.microsoft.com/office/drawing/2014/main" id="{3F970729-8C97-4D47-BC05-3511544E6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8" name="Freeform 1694" descr="70%">
                  <a:extLst>
                    <a:ext uri="{FF2B5EF4-FFF2-40B4-BE49-F238E27FC236}">
                      <a16:creationId xmlns:a16="http://schemas.microsoft.com/office/drawing/2014/main" id="{3F2D5CDE-18E5-4F2A-BF5B-86193B795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59" name="Freeform 1695" descr="70%">
                  <a:extLst>
                    <a:ext uri="{FF2B5EF4-FFF2-40B4-BE49-F238E27FC236}">
                      <a16:creationId xmlns:a16="http://schemas.microsoft.com/office/drawing/2014/main" id="{52A82105-CF1B-4D1C-8FFC-339ACBA6B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60" name="Freeform 1696" descr="70%">
                  <a:extLst>
                    <a:ext uri="{FF2B5EF4-FFF2-40B4-BE49-F238E27FC236}">
                      <a16:creationId xmlns:a16="http://schemas.microsoft.com/office/drawing/2014/main" id="{8133A780-BCA6-4B3C-986A-E9510F9F8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61" name="Freeform 1697" descr="70%">
                  <a:extLst>
                    <a:ext uri="{FF2B5EF4-FFF2-40B4-BE49-F238E27FC236}">
                      <a16:creationId xmlns:a16="http://schemas.microsoft.com/office/drawing/2014/main" id="{59886173-8E12-4B22-82E6-93A6CED3F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62" name="Freeform 1698" descr="70%">
                  <a:extLst>
                    <a:ext uri="{FF2B5EF4-FFF2-40B4-BE49-F238E27FC236}">
                      <a16:creationId xmlns:a16="http://schemas.microsoft.com/office/drawing/2014/main" id="{39BD3991-D484-47F3-9AF4-D18A7D2203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63" name="Freeform 1699" descr="70%">
                  <a:extLst>
                    <a:ext uri="{FF2B5EF4-FFF2-40B4-BE49-F238E27FC236}">
                      <a16:creationId xmlns:a16="http://schemas.microsoft.com/office/drawing/2014/main" id="{7E5DB581-912D-4A03-B9D8-1D5B67747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164" name="Oval 1700">
              <a:extLst>
                <a:ext uri="{FF2B5EF4-FFF2-40B4-BE49-F238E27FC236}">
                  <a16:creationId xmlns:a16="http://schemas.microsoft.com/office/drawing/2014/main" id="{882F1E71-CA7F-4000-9DAE-F6C3B7608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11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65" name="Oval 1701">
              <a:extLst>
                <a:ext uri="{FF2B5EF4-FFF2-40B4-BE49-F238E27FC236}">
                  <a16:creationId xmlns:a16="http://schemas.microsoft.com/office/drawing/2014/main" id="{58670AB8-9D49-4F4B-9EF3-327FDBC08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2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166" name="Group 1702">
              <a:extLst>
                <a:ext uri="{FF2B5EF4-FFF2-40B4-BE49-F238E27FC236}">
                  <a16:creationId xmlns:a16="http://schemas.microsoft.com/office/drawing/2014/main" id="{02A92F98-8C81-435E-9194-27D25148B1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067"/>
              <a:ext cx="170" cy="272"/>
              <a:chOff x="2919" y="981"/>
              <a:chExt cx="170" cy="272"/>
            </a:xfrm>
          </p:grpSpPr>
          <p:sp>
            <p:nvSpPr>
              <p:cNvPr id="64167" name="Freeform 1703">
                <a:extLst>
                  <a:ext uri="{FF2B5EF4-FFF2-40B4-BE49-F238E27FC236}">
                    <a16:creationId xmlns:a16="http://schemas.microsoft.com/office/drawing/2014/main" id="{A06273AD-E3C8-47FF-8EAF-C19E9675A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68" name="Freeform 1704">
                <a:extLst>
                  <a:ext uri="{FF2B5EF4-FFF2-40B4-BE49-F238E27FC236}">
                    <a16:creationId xmlns:a16="http://schemas.microsoft.com/office/drawing/2014/main" id="{BA52A3FD-14DB-46C6-8E2D-CDB19F50E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69" name="Freeform 1705">
                <a:extLst>
                  <a:ext uri="{FF2B5EF4-FFF2-40B4-BE49-F238E27FC236}">
                    <a16:creationId xmlns:a16="http://schemas.microsoft.com/office/drawing/2014/main" id="{8C7FBD5C-9EA2-4929-B02D-C329BD2D0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0" name="Freeform 1706">
                <a:extLst>
                  <a:ext uri="{FF2B5EF4-FFF2-40B4-BE49-F238E27FC236}">
                    <a16:creationId xmlns:a16="http://schemas.microsoft.com/office/drawing/2014/main" id="{2529FDA8-0ABB-4D27-9102-24D412E77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1" name="Freeform 1707">
                <a:extLst>
                  <a:ext uri="{FF2B5EF4-FFF2-40B4-BE49-F238E27FC236}">
                    <a16:creationId xmlns:a16="http://schemas.microsoft.com/office/drawing/2014/main" id="{BFB2B0F3-BBB8-4E1E-94EF-49D892E2E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2" name="Freeform 1708">
                <a:extLst>
                  <a:ext uri="{FF2B5EF4-FFF2-40B4-BE49-F238E27FC236}">
                    <a16:creationId xmlns:a16="http://schemas.microsoft.com/office/drawing/2014/main" id="{722DCAFB-6BAE-43CF-916C-B8CE051E6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173" name="Group 1709">
              <a:extLst>
                <a:ext uri="{FF2B5EF4-FFF2-40B4-BE49-F238E27FC236}">
                  <a16:creationId xmlns:a16="http://schemas.microsoft.com/office/drawing/2014/main" id="{51D4412B-771C-4657-A2BC-0D687BB08A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067"/>
              <a:ext cx="170" cy="272"/>
              <a:chOff x="2919" y="981"/>
              <a:chExt cx="170" cy="272"/>
            </a:xfrm>
          </p:grpSpPr>
          <p:sp>
            <p:nvSpPr>
              <p:cNvPr id="64174" name="Freeform 1710">
                <a:extLst>
                  <a:ext uri="{FF2B5EF4-FFF2-40B4-BE49-F238E27FC236}">
                    <a16:creationId xmlns:a16="http://schemas.microsoft.com/office/drawing/2014/main" id="{82A49536-BA5F-4C66-A03D-FA5D52D8D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5" name="Freeform 1711">
                <a:extLst>
                  <a:ext uri="{FF2B5EF4-FFF2-40B4-BE49-F238E27FC236}">
                    <a16:creationId xmlns:a16="http://schemas.microsoft.com/office/drawing/2014/main" id="{5AB47DD0-99D8-435C-9859-F018C620B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6" name="Freeform 1712">
                <a:extLst>
                  <a:ext uri="{FF2B5EF4-FFF2-40B4-BE49-F238E27FC236}">
                    <a16:creationId xmlns:a16="http://schemas.microsoft.com/office/drawing/2014/main" id="{1003593C-C9D8-40B8-B8D4-C5A9442E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7" name="Freeform 1713">
                <a:extLst>
                  <a:ext uri="{FF2B5EF4-FFF2-40B4-BE49-F238E27FC236}">
                    <a16:creationId xmlns:a16="http://schemas.microsoft.com/office/drawing/2014/main" id="{4E70B5DC-EF6E-4A73-AA5C-A5AB98108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8" name="Freeform 1714">
                <a:extLst>
                  <a:ext uri="{FF2B5EF4-FFF2-40B4-BE49-F238E27FC236}">
                    <a16:creationId xmlns:a16="http://schemas.microsoft.com/office/drawing/2014/main" id="{AEF81912-BA12-4008-A4AF-C071D58A2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79" name="Freeform 1715">
                <a:extLst>
                  <a:ext uri="{FF2B5EF4-FFF2-40B4-BE49-F238E27FC236}">
                    <a16:creationId xmlns:a16="http://schemas.microsoft.com/office/drawing/2014/main" id="{44BA614C-3592-490D-95DF-7919C0A4C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191" name="Freeform 1727">
              <a:extLst>
                <a:ext uri="{FF2B5EF4-FFF2-40B4-BE49-F238E27FC236}">
                  <a16:creationId xmlns:a16="http://schemas.microsoft.com/office/drawing/2014/main" id="{DFD42F7E-63E4-43D3-812B-36EB0ABF0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2" name="Freeform 1728">
              <a:extLst>
                <a:ext uri="{FF2B5EF4-FFF2-40B4-BE49-F238E27FC236}">
                  <a16:creationId xmlns:a16="http://schemas.microsoft.com/office/drawing/2014/main" id="{9CC3E240-4560-4104-82DF-33B07B59E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9" name="Freeform 1735">
              <a:extLst>
                <a:ext uri="{FF2B5EF4-FFF2-40B4-BE49-F238E27FC236}">
                  <a16:creationId xmlns:a16="http://schemas.microsoft.com/office/drawing/2014/main" id="{0781D274-7E4D-4F55-BBEA-47CC262E2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0" name="Freeform 1736">
              <a:extLst>
                <a:ext uri="{FF2B5EF4-FFF2-40B4-BE49-F238E27FC236}">
                  <a16:creationId xmlns:a16="http://schemas.microsoft.com/office/drawing/2014/main" id="{632D6ED3-0FFB-4F22-9976-DDEDAA41B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25" name="Group 2161">
            <a:extLst>
              <a:ext uri="{FF2B5EF4-FFF2-40B4-BE49-F238E27FC236}">
                <a16:creationId xmlns:a16="http://schemas.microsoft.com/office/drawing/2014/main" id="{6E47D77C-2E78-49D8-911B-EC2AEA36F37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589588"/>
            <a:ext cx="1655763" cy="720725"/>
            <a:chOff x="1442" y="3521"/>
            <a:chExt cx="1043" cy="454"/>
          </a:xfrm>
        </p:grpSpPr>
        <p:sp>
          <p:nvSpPr>
            <p:cNvPr id="64085" name="AutoShape 1621">
              <a:extLst>
                <a:ext uri="{FF2B5EF4-FFF2-40B4-BE49-F238E27FC236}">
                  <a16:creationId xmlns:a16="http://schemas.microsoft.com/office/drawing/2014/main" id="{F5C09E5C-61F9-428D-B7DA-0F52B4030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2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086" name="Rectangle 1622">
              <a:extLst>
                <a:ext uri="{FF2B5EF4-FFF2-40B4-BE49-F238E27FC236}">
                  <a16:creationId xmlns:a16="http://schemas.microsoft.com/office/drawing/2014/main" id="{C251853B-3637-40D1-AAB6-9F67F6980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56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087" name="Group 1623">
              <a:extLst>
                <a:ext uri="{FF2B5EF4-FFF2-40B4-BE49-F238E27FC236}">
                  <a16:creationId xmlns:a16="http://schemas.microsoft.com/office/drawing/2014/main" id="{986303D9-29A4-4028-B279-373175121C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612"/>
              <a:ext cx="851" cy="272"/>
              <a:chOff x="352" y="1162"/>
              <a:chExt cx="851" cy="272"/>
            </a:xfrm>
          </p:grpSpPr>
          <p:grpSp>
            <p:nvGrpSpPr>
              <p:cNvPr id="64088" name="Group 1624">
                <a:extLst>
                  <a:ext uri="{FF2B5EF4-FFF2-40B4-BE49-F238E27FC236}">
                    <a16:creationId xmlns:a16="http://schemas.microsoft.com/office/drawing/2014/main" id="{828459FB-6E28-4CB0-8808-506BD98F47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089" name="Freeform 1625" descr="70%">
                  <a:extLst>
                    <a:ext uri="{FF2B5EF4-FFF2-40B4-BE49-F238E27FC236}">
                      <a16:creationId xmlns:a16="http://schemas.microsoft.com/office/drawing/2014/main" id="{6F57A3F0-6E53-4AA4-AD6F-9A522DF60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0" name="Freeform 1626" descr="70%">
                  <a:extLst>
                    <a:ext uri="{FF2B5EF4-FFF2-40B4-BE49-F238E27FC236}">
                      <a16:creationId xmlns:a16="http://schemas.microsoft.com/office/drawing/2014/main" id="{64BCEC9B-3685-40A3-B9B5-D2F9B3AD5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1" name="Freeform 1627" descr="70%">
                  <a:extLst>
                    <a:ext uri="{FF2B5EF4-FFF2-40B4-BE49-F238E27FC236}">
                      <a16:creationId xmlns:a16="http://schemas.microsoft.com/office/drawing/2014/main" id="{14E2A388-DD6E-41EE-829C-B76A94F499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2" name="Freeform 1628" descr="70%">
                  <a:extLst>
                    <a:ext uri="{FF2B5EF4-FFF2-40B4-BE49-F238E27FC236}">
                      <a16:creationId xmlns:a16="http://schemas.microsoft.com/office/drawing/2014/main" id="{6A9EB3F3-5BB6-4882-99E7-85B5EE2599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3" name="Freeform 1629" descr="70%">
                  <a:extLst>
                    <a:ext uri="{FF2B5EF4-FFF2-40B4-BE49-F238E27FC236}">
                      <a16:creationId xmlns:a16="http://schemas.microsoft.com/office/drawing/2014/main" id="{4AEAFF46-C3C7-4D3F-A164-B81F50E7F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4" name="Freeform 1630" descr="70%">
                  <a:extLst>
                    <a:ext uri="{FF2B5EF4-FFF2-40B4-BE49-F238E27FC236}">
                      <a16:creationId xmlns:a16="http://schemas.microsoft.com/office/drawing/2014/main" id="{5D5E7914-9AD2-4AD0-AE21-62378FC69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5" name="Freeform 1631" descr="70%">
                  <a:extLst>
                    <a:ext uri="{FF2B5EF4-FFF2-40B4-BE49-F238E27FC236}">
                      <a16:creationId xmlns:a16="http://schemas.microsoft.com/office/drawing/2014/main" id="{B29E395A-4FDA-4850-9D5E-30152FC9C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096" name="Group 1632">
                <a:extLst>
                  <a:ext uri="{FF2B5EF4-FFF2-40B4-BE49-F238E27FC236}">
                    <a16:creationId xmlns:a16="http://schemas.microsoft.com/office/drawing/2014/main" id="{09F277E9-76CC-423A-A0A6-460A141FBF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097" name="Freeform 1633" descr="70%">
                  <a:extLst>
                    <a:ext uri="{FF2B5EF4-FFF2-40B4-BE49-F238E27FC236}">
                      <a16:creationId xmlns:a16="http://schemas.microsoft.com/office/drawing/2014/main" id="{2D427874-0B41-49BD-9791-56AE653DE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8" name="Freeform 1634" descr="70%">
                  <a:extLst>
                    <a:ext uri="{FF2B5EF4-FFF2-40B4-BE49-F238E27FC236}">
                      <a16:creationId xmlns:a16="http://schemas.microsoft.com/office/drawing/2014/main" id="{F5F9BD04-E897-4815-8A40-55F1B3D78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099" name="Freeform 1635" descr="70%">
                  <a:extLst>
                    <a:ext uri="{FF2B5EF4-FFF2-40B4-BE49-F238E27FC236}">
                      <a16:creationId xmlns:a16="http://schemas.microsoft.com/office/drawing/2014/main" id="{F1D57626-A9D6-475E-AFE1-04EE2ABC1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0" name="Freeform 1636" descr="70%">
                  <a:extLst>
                    <a:ext uri="{FF2B5EF4-FFF2-40B4-BE49-F238E27FC236}">
                      <a16:creationId xmlns:a16="http://schemas.microsoft.com/office/drawing/2014/main" id="{B1E32325-D150-49EA-9B52-2C8110420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1" name="Freeform 1637" descr="70%">
                  <a:extLst>
                    <a:ext uri="{FF2B5EF4-FFF2-40B4-BE49-F238E27FC236}">
                      <a16:creationId xmlns:a16="http://schemas.microsoft.com/office/drawing/2014/main" id="{4AF46A6A-1562-4D48-AA74-05DE7465D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2" name="Freeform 1638" descr="70%">
                  <a:extLst>
                    <a:ext uri="{FF2B5EF4-FFF2-40B4-BE49-F238E27FC236}">
                      <a16:creationId xmlns:a16="http://schemas.microsoft.com/office/drawing/2014/main" id="{BC75FE72-99F5-4078-B46B-8FAA9E1FAA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3" name="Freeform 1639" descr="70%">
                  <a:extLst>
                    <a:ext uri="{FF2B5EF4-FFF2-40B4-BE49-F238E27FC236}">
                      <a16:creationId xmlns:a16="http://schemas.microsoft.com/office/drawing/2014/main" id="{40DA6C7B-900E-4E5C-91C1-A94F37FBA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104" name="Group 1640">
                <a:extLst>
                  <a:ext uri="{FF2B5EF4-FFF2-40B4-BE49-F238E27FC236}">
                    <a16:creationId xmlns:a16="http://schemas.microsoft.com/office/drawing/2014/main" id="{A7A0B4A4-A7CC-458B-9BC0-90C3CF511A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105" name="Freeform 1641" descr="70%">
                  <a:extLst>
                    <a:ext uri="{FF2B5EF4-FFF2-40B4-BE49-F238E27FC236}">
                      <a16:creationId xmlns:a16="http://schemas.microsoft.com/office/drawing/2014/main" id="{94D175A3-A97A-42B9-8985-E36D4933F8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6" name="Freeform 1642" descr="70%">
                  <a:extLst>
                    <a:ext uri="{FF2B5EF4-FFF2-40B4-BE49-F238E27FC236}">
                      <a16:creationId xmlns:a16="http://schemas.microsoft.com/office/drawing/2014/main" id="{A26DBF64-FF55-4F1B-9C26-E22564FAF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7" name="Freeform 1643" descr="70%">
                  <a:extLst>
                    <a:ext uri="{FF2B5EF4-FFF2-40B4-BE49-F238E27FC236}">
                      <a16:creationId xmlns:a16="http://schemas.microsoft.com/office/drawing/2014/main" id="{AAAE7B65-E53D-445B-917A-C4A2DA095A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8" name="Freeform 1644" descr="70%">
                  <a:extLst>
                    <a:ext uri="{FF2B5EF4-FFF2-40B4-BE49-F238E27FC236}">
                      <a16:creationId xmlns:a16="http://schemas.microsoft.com/office/drawing/2014/main" id="{C372C9FF-55BD-495C-A282-9E0BBF14F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09" name="Freeform 1645" descr="70%">
                  <a:extLst>
                    <a:ext uri="{FF2B5EF4-FFF2-40B4-BE49-F238E27FC236}">
                      <a16:creationId xmlns:a16="http://schemas.microsoft.com/office/drawing/2014/main" id="{C67B074E-C1CA-4071-9571-1B7EC3B03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0" name="Freeform 1646" descr="70%">
                  <a:extLst>
                    <a:ext uri="{FF2B5EF4-FFF2-40B4-BE49-F238E27FC236}">
                      <a16:creationId xmlns:a16="http://schemas.microsoft.com/office/drawing/2014/main" id="{42EE59E9-9874-473C-8533-941057EBA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1" name="Freeform 1647" descr="70%">
                  <a:extLst>
                    <a:ext uri="{FF2B5EF4-FFF2-40B4-BE49-F238E27FC236}">
                      <a16:creationId xmlns:a16="http://schemas.microsoft.com/office/drawing/2014/main" id="{0FA01B5B-8748-4C02-9DE0-EC4D18C38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112" name="Group 1648">
                <a:extLst>
                  <a:ext uri="{FF2B5EF4-FFF2-40B4-BE49-F238E27FC236}">
                    <a16:creationId xmlns:a16="http://schemas.microsoft.com/office/drawing/2014/main" id="{D9930A4C-7933-4451-AFFA-B11FEC266C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113" name="Freeform 1649" descr="70%">
                  <a:extLst>
                    <a:ext uri="{FF2B5EF4-FFF2-40B4-BE49-F238E27FC236}">
                      <a16:creationId xmlns:a16="http://schemas.microsoft.com/office/drawing/2014/main" id="{E05A4207-1ECD-49DD-8BEF-44F959B04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4" name="Freeform 1650" descr="70%">
                  <a:extLst>
                    <a:ext uri="{FF2B5EF4-FFF2-40B4-BE49-F238E27FC236}">
                      <a16:creationId xmlns:a16="http://schemas.microsoft.com/office/drawing/2014/main" id="{28F254DA-C068-4DA8-8E2C-A787679608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5" name="Freeform 1651" descr="70%">
                  <a:extLst>
                    <a:ext uri="{FF2B5EF4-FFF2-40B4-BE49-F238E27FC236}">
                      <a16:creationId xmlns:a16="http://schemas.microsoft.com/office/drawing/2014/main" id="{F8B55CBF-2CAC-4184-8A52-DE6BD4302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6" name="Freeform 1652" descr="70%">
                  <a:extLst>
                    <a:ext uri="{FF2B5EF4-FFF2-40B4-BE49-F238E27FC236}">
                      <a16:creationId xmlns:a16="http://schemas.microsoft.com/office/drawing/2014/main" id="{13F79D72-1E31-457F-9B0D-09D53D7221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7" name="Freeform 1653" descr="70%">
                  <a:extLst>
                    <a:ext uri="{FF2B5EF4-FFF2-40B4-BE49-F238E27FC236}">
                      <a16:creationId xmlns:a16="http://schemas.microsoft.com/office/drawing/2014/main" id="{093F7655-D842-436E-BA64-ECCD0EA98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8" name="Freeform 1654" descr="70%">
                  <a:extLst>
                    <a:ext uri="{FF2B5EF4-FFF2-40B4-BE49-F238E27FC236}">
                      <a16:creationId xmlns:a16="http://schemas.microsoft.com/office/drawing/2014/main" id="{DA46A1A6-1B2F-4FB7-A00B-B264DF3BC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119" name="Freeform 1655" descr="70%">
                  <a:extLst>
                    <a:ext uri="{FF2B5EF4-FFF2-40B4-BE49-F238E27FC236}">
                      <a16:creationId xmlns:a16="http://schemas.microsoft.com/office/drawing/2014/main" id="{CDF9C92B-7F17-490C-B24D-ED94B0D40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120" name="Oval 1656">
              <a:extLst>
                <a:ext uri="{FF2B5EF4-FFF2-40B4-BE49-F238E27FC236}">
                  <a16:creationId xmlns:a16="http://schemas.microsoft.com/office/drawing/2014/main" id="{70C94680-F186-4972-A422-C88AD9DAE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5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21" name="Oval 1657">
              <a:extLst>
                <a:ext uri="{FF2B5EF4-FFF2-40B4-BE49-F238E27FC236}">
                  <a16:creationId xmlns:a16="http://schemas.microsoft.com/office/drawing/2014/main" id="{19C233CB-48AD-45FE-99A9-60DDC7E54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9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122" name="Group 1658">
              <a:extLst>
                <a:ext uri="{FF2B5EF4-FFF2-40B4-BE49-F238E27FC236}">
                  <a16:creationId xmlns:a16="http://schemas.microsoft.com/office/drawing/2014/main" id="{2396C85F-ACAF-4738-9781-F146DF8797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612"/>
              <a:ext cx="170" cy="272"/>
              <a:chOff x="2919" y="981"/>
              <a:chExt cx="170" cy="272"/>
            </a:xfrm>
          </p:grpSpPr>
          <p:sp>
            <p:nvSpPr>
              <p:cNvPr id="64123" name="Freeform 1659">
                <a:extLst>
                  <a:ext uri="{FF2B5EF4-FFF2-40B4-BE49-F238E27FC236}">
                    <a16:creationId xmlns:a16="http://schemas.microsoft.com/office/drawing/2014/main" id="{47648D54-E420-424A-9593-ADB7E2D07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24" name="Freeform 1660">
                <a:extLst>
                  <a:ext uri="{FF2B5EF4-FFF2-40B4-BE49-F238E27FC236}">
                    <a16:creationId xmlns:a16="http://schemas.microsoft.com/office/drawing/2014/main" id="{6035CCAB-6993-4EEF-B0B1-81BF33F2F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25" name="Freeform 1661">
                <a:extLst>
                  <a:ext uri="{FF2B5EF4-FFF2-40B4-BE49-F238E27FC236}">
                    <a16:creationId xmlns:a16="http://schemas.microsoft.com/office/drawing/2014/main" id="{D324BB14-C8E1-4D18-8D05-118F95FBB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26" name="Freeform 1662">
                <a:extLst>
                  <a:ext uri="{FF2B5EF4-FFF2-40B4-BE49-F238E27FC236}">
                    <a16:creationId xmlns:a16="http://schemas.microsoft.com/office/drawing/2014/main" id="{0FCFA07D-914E-49A5-85FD-8986A8F5B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27" name="Freeform 1663">
                <a:extLst>
                  <a:ext uri="{FF2B5EF4-FFF2-40B4-BE49-F238E27FC236}">
                    <a16:creationId xmlns:a16="http://schemas.microsoft.com/office/drawing/2014/main" id="{F3705D14-8555-4A0D-9209-215C260FA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28" name="Freeform 1664">
                <a:extLst>
                  <a:ext uri="{FF2B5EF4-FFF2-40B4-BE49-F238E27FC236}">
                    <a16:creationId xmlns:a16="http://schemas.microsoft.com/office/drawing/2014/main" id="{9236380B-7392-4B6C-95EF-5E6A3C4D6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180" name="Group 1716">
              <a:extLst>
                <a:ext uri="{FF2B5EF4-FFF2-40B4-BE49-F238E27FC236}">
                  <a16:creationId xmlns:a16="http://schemas.microsoft.com/office/drawing/2014/main" id="{AF0B7464-DA8B-4171-8D76-503C43B07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3612"/>
              <a:ext cx="150" cy="272"/>
              <a:chOff x="2051" y="1162"/>
              <a:chExt cx="150" cy="272"/>
            </a:xfrm>
          </p:grpSpPr>
          <p:sp>
            <p:nvSpPr>
              <p:cNvPr id="64181" name="Freeform 1717">
                <a:extLst>
                  <a:ext uri="{FF2B5EF4-FFF2-40B4-BE49-F238E27FC236}">
                    <a16:creationId xmlns:a16="http://schemas.microsoft.com/office/drawing/2014/main" id="{D42782F0-7F4F-4C1D-8354-2724E8029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82" name="Freeform 1718">
                <a:extLst>
                  <a:ext uri="{FF2B5EF4-FFF2-40B4-BE49-F238E27FC236}">
                    <a16:creationId xmlns:a16="http://schemas.microsoft.com/office/drawing/2014/main" id="{461F086F-5DBF-4B42-9C8E-C8B4D8451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83" name="Freeform 1719">
                <a:extLst>
                  <a:ext uri="{FF2B5EF4-FFF2-40B4-BE49-F238E27FC236}">
                    <a16:creationId xmlns:a16="http://schemas.microsoft.com/office/drawing/2014/main" id="{53B9DF3F-ADD0-4B98-B1D9-8B6287F97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84" name="Freeform 1720">
                <a:extLst>
                  <a:ext uri="{FF2B5EF4-FFF2-40B4-BE49-F238E27FC236}">
                    <a16:creationId xmlns:a16="http://schemas.microsoft.com/office/drawing/2014/main" id="{04DEC917-15CB-4598-8535-E45451383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185" name="Freeform 1721">
                <a:extLst>
                  <a:ext uri="{FF2B5EF4-FFF2-40B4-BE49-F238E27FC236}">
                    <a16:creationId xmlns:a16="http://schemas.microsoft.com/office/drawing/2014/main" id="{DE8116FF-E2D8-42D9-8818-DA05CD53A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207" name="Freeform 1743">
              <a:extLst>
                <a:ext uri="{FF2B5EF4-FFF2-40B4-BE49-F238E27FC236}">
                  <a16:creationId xmlns:a16="http://schemas.microsoft.com/office/drawing/2014/main" id="{79D3E02F-AD94-4AE7-8D34-BB1D159ED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8" name="Freeform 1744">
              <a:extLst>
                <a:ext uri="{FF2B5EF4-FFF2-40B4-BE49-F238E27FC236}">
                  <a16:creationId xmlns:a16="http://schemas.microsoft.com/office/drawing/2014/main" id="{35011E18-0644-4B60-B2C9-73979D6EA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5" name="Freeform 1751">
              <a:extLst>
                <a:ext uri="{FF2B5EF4-FFF2-40B4-BE49-F238E27FC236}">
                  <a16:creationId xmlns:a16="http://schemas.microsoft.com/office/drawing/2014/main" id="{E90439E8-0A83-4347-BB60-96ACB7C37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6" name="Freeform 1752">
              <a:extLst>
                <a:ext uri="{FF2B5EF4-FFF2-40B4-BE49-F238E27FC236}">
                  <a16:creationId xmlns:a16="http://schemas.microsoft.com/office/drawing/2014/main" id="{B0C82DB0-0C4A-497E-8550-D84DFB66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5" name="Group 2171">
            <a:extLst>
              <a:ext uri="{FF2B5EF4-FFF2-40B4-BE49-F238E27FC236}">
                <a16:creationId xmlns:a16="http://schemas.microsoft.com/office/drawing/2014/main" id="{FF2080A2-01AD-4034-BE1E-62705F08089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5988"/>
            <a:ext cx="1655762" cy="720725"/>
            <a:chOff x="2621" y="2977"/>
            <a:chExt cx="1043" cy="454"/>
          </a:xfrm>
        </p:grpSpPr>
        <p:sp>
          <p:nvSpPr>
            <p:cNvPr id="64262" name="AutoShape 1798">
              <a:extLst>
                <a:ext uri="{FF2B5EF4-FFF2-40B4-BE49-F238E27FC236}">
                  <a16:creationId xmlns:a16="http://schemas.microsoft.com/office/drawing/2014/main" id="{4FDDFD46-3A49-4ECF-8936-E34F943EA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97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63" name="Rectangle 1799">
              <a:extLst>
                <a:ext uri="{FF2B5EF4-FFF2-40B4-BE49-F238E27FC236}">
                  <a16:creationId xmlns:a16="http://schemas.microsoft.com/office/drawing/2014/main" id="{9D97A0AC-4724-46B5-96B2-6143D6319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2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264" name="Group 1800">
              <a:extLst>
                <a:ext uri="{FF2B5EF4-FFF2-40B4-BE49-F238E27FC236}">
                  <a16:creationId xmlns:a16="http://schemas.microsoft.com/office/drawing/2014/main" id="{5F8327DC-D59C-4C04-8917-1425D7C194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3068"/>
              <a:ext cx="851" cy="272"/>
              <a:chOff x="352" y="1162"/>
              <a:chExt cx="851" cy="272"/>
            </a:xfrm>
          </p:grpSpPr>
          <p:grpSp>
            <p:nvGrpSpPr>
              <p:cNvPr id="64265" name="Group 1801">
                <a:extLst>
                  <a:ext uri="{FF2B5EF4-FFF2-40B4-BE49-F238E27FC236}">
                    <a16:creationId xmlns:a16="http://schemas.microsoft.com/office/drawing/2014/main" id="{1163A286-11FB-4C28-AE3A-200D2419F1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266" name="Freeform 1802" descr="70%">
                  <a:extLst>
                    <a:ext uri="{FF2B5EF4-FFF2-40B4-BE49-F238E27FC236}">
                      <a16:creationId xmlns:a16="http://schemas.microsoft.com/office/drawing/2014/main" id="{64BD04C9-917D-4E8F-A77D-85388DBD9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67" name="Freeform 1803" descr="70%">
                  <a:extLst>
                    <a:ext uri="{FF2B5EF4-FFF2-40B4-BE49-F238E27FC236}">
                      <a16:creationId xmlns:a16="http://schemas.microsoft.com/office/drawing/2014/main" id="{F101C69A-22BE-4F32-BB8C-C559D90B3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68" name="Freeform 1804" descr="70%">
                  <a:extLst>
                    <a:ext uri="{FF2B5EF4-FFF2-40B4-BE49-F238E27FC236}">
                      <a16:creationId xmlns:a16="http://schemas.microsoft.com/office/drawing/2014/main" id="{2B3D37B6-CA72-43F8-8F70-9B08664AC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69" name="Freeform 1805" descr="70%">
                  <a:extLst>
                    <a:ext uri="{FF2B5EF4-FFF2-40B4-BE49-F238E27FC236}">
                      <a16:creationId xmlns:a16="http://schemas.microsoft.com/office/drawing/2014/main" id="{3AF63EB7-4234-49C2-A4D2-58008AFD3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0" name="Freeform 1806" descr="70%">
                  <a:extLst>
                    <a:ext uri="{FF2B5EF4-FFF2-40B4-BE49-F238E27FC236}">
                      <a16:creationId xmlns:a16="http://schemas.microsoft.com/office/drawing/2014/main" id="{C39839E9-AE5A-4A69-94E1-DED94F531D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1" name="Freeform 1807" descr="70%">
                  <a:extLst>
                    <a:ext uri="{FF2B5EF4-FFF2-40B4-BE49-F238E27FC236}">
                      <a16:creationId xmlns:a16="http://schemas.microsoft.com/office/drawing/2014/main" id="{8D77C26E-6544-4BB2-A32D-10B7F88F24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2" name="Freeform 1808" descr="70%">
                  <a:extLst>
                    <a:ext uri="{FF2B5EF4-FFF2-40B4-BE49-F238E27FC236}">
                      <a16:creationId xmlns:a16="http://schemas.microsoft.com/office/drawing/2014/main" id="{02C34F71-1A9A-4F4F-92D6-CBD9204325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73" name="Group 1809">
                <a:extLst>
                  <a:ext uri="{FF2B5EF4-FFF2-40B4-BE49-F238E27FC236}">
                    <a16:creationId xmlns:a16="http://schemas.microsoft.com/office/drawing/2014/main" id="{C80A23E7-E160-427B-8D1A-8BA4B57602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274" name="Freeform 1810" descr="70%">
                  <a:extLst>
                    <a:ext uri="{FF2B5EF4-FFF2-40B4-BE49-F238E27FC236}">
                      <a16:creationId xmlns:a16="http://schemas.microsoft.com/office/drawing/2014/main" id="{8A119CC1-25E8-420F-8433-31D61502B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5" name="Freeform 1811" descr="70%">
                  <a:extLst>
                    <a:ext uri="{FF2B5EF4-FFF2-40B4-BE49-F238E27FC236}">
                      <a16:creationId xmlns:a16="http://schemas.microsoft.com/office/drawing/2014/main" id="{381DF3F6-4007-4768-93B0-1B73B715F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6" name="Freeform 1812" descr="70%">
                  <a:extLst>
                    <a:ext uri="{FF2B5EF4-FFF2-40B4-BE49-F238E27FC236}">
                      <a16:creationId xmlns:a16="http://schemas.microsoft.com/office/drawing/2014/main" id="{41899143-0438-4F02-BE0B-E06A388A4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7" name="Freeform 1813" descr="70%">
                  <a:extLst>
                    <a:ext uri="{FF2B5EF4-FFF2-40B4-BE49-F238E27FC236}">
                      <a16:creationId xmlns:a16="http://schemas.microsoft.com/office/drawing/2014/main" id="{023B1937-36FB-43A9-B262-2E21B4820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8" name="Freeform 1814" descr="70%">
                  <a:extLst>
                    <a:ext uri="{FF2B5EF4-FFF2-40B4-BE49-F238E27FC236}">
                      <a16:creationId xmlns:a16="http://schemas.microsoft.com/office/drawing/2014/main" id="{217299FC-2B10-42DE-B421-6B09BA5C97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79" name="Freeform 1815" descr="70%">
                  <a:extLst>
                    <a:ext uri="{FF2B5EF4-FFF2-40B4-BE49-F238E27FC236}">
                      <a16:creationId xmlns:a16="http://schemas.microsoft.com/office/drawing/2014/main" id="{762AA5AD-FB11-4C3F-B202-25B2D6BF6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0" name="Freeform 1816" descr="70%">
                  <a:extLst>
                    <a:ext uri="{FF2B5EF4-FFF2-40B4-BE49-F238E27FC236}">
                      <a16:creationId xmlns:a16="http://schemas.microsoft.com/office/drawing/2014/main" id="{B57E40C5-083C-483F-B6CF-CE1C99F8E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81" name="Group 1817">
                <a:extLst>
                  <a:ext uri="{FF2B5EF4-FFF2-40B4-BE49-F238E27FC236}">
                    <a16:creationId xmlns:a16="http://schemas.microsoft.com/office/drawing/2014/main" id="{EA4E6A84-D317-4D87-8637-E746422920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282" name="Freeform 1818" descr="70%">
                  <a:extLst>
                    <a:ext uri="{FF2B5EF4-FFF2-40B4-BE49-F238E27FC236}">
                      <a16:creationId xmlns:a16="http://schemas.microsoft.com/office/drawing/2014/main" id="{30629CDC-3046-4618-BC14-0A511C28BE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3" name="Freeform 1819" descr="70%">
                  <a:extLst>
                    <a:ext uri="{FF2B5EF4-FFF2-40B4-BE49-F238E27FC236}">
                      <a16:creationId xmlns:a16="http://schemas.microsoft.com/office/drawing/2014/main" id="{5CAF7485-4A78-4244-AA5E-0C24CA3108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4" name="Freeform 1820" descr="70%">
                  <a:extLst>
                    <a:ext uri="{FF2B5EF4-FFF2-40B4-BE49-F238E27FC236}">
                      <a16:creationId xmlns:a16="http://schemas.microsoft.com/office/drawing/2014/main" id="{B38C3227-3BD2-4AFA-8A80-2A3C806ED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5" name="Freeform 1821" descr="70%">
                  <a:extLst>
                    <a:ext uri="{FF2B5EF4-FFF2-40B4-BE49-F238E27FC236}">
                      <a16:creationId xmlns:a16="http://schemas.microsoft.com/office/drawing/2014/main" id="{4096029C-9C67-4454-9E34-DCE2B5114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6" name="Freeform 1822" descr="70%">
                  <a:extLst>
                    <a:ext uri="{FF2B5EF4-FFF2-40B4-BE49-F238E27FC236}">
                      <a16:creationId xmlns:a16="http://schemas.microsoft.com/office/drawing/2014/main" id="{40AE11D1-5AAF-4E0A-9D6D-169A09B9A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7" name="Freeform 1823" descr="70%">
                  <a:extLst>
                    <a:ext uri="{FF2B5EF4-FFF2-40B4-BE49-F238E27FC236}">
                      <a16:creationId xmlns:a16="http://schemas.microsoft.com/office/drawing/2014/main" id="{1051FC1C-63D4-4E97-A3A7-641017286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88" name="Freeform 1824" descr="70%">
                  <a:extLst>
                    <a:ext uri="{FF2B5EF4-FFF2-40B4-BE49-F238E27FC236}">
                      <a16:creationId xmlns:a16="http://schemas.microsoft.com/office/drawing/2014/main" id="{EA5DB23A-EF82-4677-B58E-940D1A0A0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89" name="Group 1825">
                <a:extLst>
                  <a:ext uri="{FF2B5EF4-FFF2-40B4-BE49-F238E27FC236}">
                    <a16:creationId xmlns:a16="http://schemas.microsoft.com/office/drawing/2014/main" id="{4B342F76-000F-4825-8742-E93F9D245A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290" name="Freeform 1826" descr="70%">
                  <a:extLst>
                    <a:ext uri="{FF2B5EF4-FFF2-40B4-BE49-F238E27FC236}">
                      <a16:creationId xmlns:a16="http://schemas.microsoft.com/office/drawing/2014/main" id="{32036A66-5C39-4A10-B432-0409D1FCA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1" name="Freeform 1827" descr="70%">
                  <a:extLst>
                    <a:ext uri="{FF2B5EF4-FFF2-40B4-BE49-F238E27FC236}">
                      <a16:creationId xmlns:a16="http://schemas.microsoft.com/office/drawing/2014/main" id="{A68C1C83-6AD2-4F7A-87C0-54C9BF05F5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2" name="Freeform 1828" descr="70%">
                  <a:extLst>
                    <a:ext uri="{FF2B5EF4-FFF2-40B4-BE49-F238E27FC236}">
                      <a16:creationId xmlns:a16="http://schemas.microsoft.com/office/drawing/2014/main" id="{9B580A8C-9C05-498D-AC25-FE07076F01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3" name="Freeform 1829" descr="70%">
                  <a:extLst>
                    <a:ext uri="{FF2B5EF4-FFF2-40B4-BE49-F238E27FC236}">
                      <a16:creationId xmlns:a16="http://schemas.microsoft.com/office/drawing/2014/main" id="{40F8A9E8-4B73-43AD-9F47-EC96482D86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4" name="Freeform 1830" descr="70%">
                  <a:extLst>
                    <a:ext uri="{FF2B5EF4-FFF2-40B4-BE49-F238E27FC236}">
                      <a16:creationId xmlns:a16="http://schemas.microsoft.com/office/drawing/2014/main" id="{3A0990C1-0AE9-45F4-AE44-9A3DCE98A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5" name="Freeform 1831" descr="70%">
                  <a:extLst>
                    <a:ext uri="{FF2B5EF4-FFF2-40B4-BE49-F238E27FC236}">
                      <a16:creationId xmlns:a16="http://schemas.microsoft.com/office/drawing/2014/main" id="{739D2761-4648-4176-A8EA-C26D360E1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96" name="Freeform 1832" descr="70%">
                  <a:extLst>
                    <a:ext uri="{FF2B5EF4-FFF2-40B4-BE49-F238E27FC236}">
                      <a16:creationId xmlns:a16="http://schemas.microsoft.com/office/drawing/2014/main" id="{5E42B29F-F1EC-40F7-8499-8BBBED8F5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297" name="Oval 1833">
              <a:extLst>
                <a:ext uri="{FF2B5EF4-FFF2-40B4-BE49-F238E27FC236}">
                  <a16:creationId xmlns:a16="http://schemas.microsoft.com/office/drawing/2014/main" id="{CD7C6757-0398-4C03-BEE3-3CCF27220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11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98" name="Oval 1834">
              <a:extLst>
                <a:ext uri="{FF2B5EF4-FFF2-40B4-BE49-F238E27FC236}">
                  <a16:creationId xmlns:a16="http://schemas.microsoft.com/office/drawing/2014/main" id="{A11ED2F1-DF47-4E20-9E49-D82D0CD15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24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299" name="Group 1835">
              <a:extLst>
                <a:ext uri="{FF2B5EF4-FFF2-40B4-BE49-F238E27FC236}">
                  <a16:creationId xmlns:a16="http://schemas.microsoft.com/office/drawing/2014/main" id="{8DD0E1B6-BF59-4449-8FB7-88593DB80B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068"/>
              <a:ext cx="170" cy="272"/>
              <a:chOff x="2919" y="981"/>
              <a:chExt cx="170" cy="272"/>
            </a:xfrm>
          </p:grpSpPr>
          <p:sp>
            <p:nvSpPr>
              <p:cNvPr id="64300" name="Freeform 1836">
                <a:extLst>
                  <a:ext uri="{FF2B5EF4-FFF2-40B4-BE49-F238E27FC236}">
                    <a16:creationId xmlns:a16="http://schemas.microsoft.com/office/drawing/2014/main" id="{60F284C1-2A7B-424F-B6EF-FB590F8AD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1" name="Freeform 1837">
                <a:extLst>
                  <a:ext uri="{FF2B5EF4-FFF2-40B4-BE49-F238E27FC236}">
                    <a16:creationId xmlns:a16="http://schemas.microsoft.com/office/drawing/2014/main" id="{4C593D42-B489-4C01-81AD-61824311F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2" name="Freeform 1838">
                <a:extLst>
                  <a:ext uri="{FF2B5EF4-FFF2-40B4-BE49-F238E27FC236}">
                    <a16:creationId xmlns:a16="http://schemas.microsoft.com/office/drawing/2014/main" id="{5AB24F28-EC33-4FD3-BC81-1BED785F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3" name="Freeform 1839">
                <a:extLst>
                  <a:ext uri="{FF2B5EF4-FFF2-40B4-BE49-F238E27FC236}">
                    <a16:creationId xmlns:a16="http://schemas.microsoft.com/office/drawing/2014/main" id="{48B3F661-08A6-45C4-8AAB-1616F2AF7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4" name="Freeform 1840">
                <a:extLst>
                  <a:ext uri="{FF2B5EF4-FFF2-40B4-BE49-F238E27FC236}">
                    <a16:creationId xmlns:a16="http://schemas.microsoft.com/office/drawing/2014/main" id="{E827F9C4-21E8-48CF-9C03-CF87DF556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5" name="Freeform 1841">
                <a:extLst>
                  <a:ext uri="{FF2B5EF4-FFF2-40B4-BE49-F238E27FC236}">
                    <a16:creationId xmlns:a16="http://schemas.microsoft.com/office/drawing/2014/main" id="{E3FBD6A1-BD81-4997-9D85-7ADD2049D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306" name="Group 1842">
              <a:extLst>
                <a:ext uri="{FF2B5EF4-FFF2-40B4-BE49-F238E27FC236}">
                  <a16:creationId xmlns:a16="http://schemas.microsoft.com/office/drawing/2014/main" id="{0EE9531C-D5C7-42D7-882D-CC58567F89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3068"/>
              <a:ext cx="170" cy="272"/>
              <a:chOff x="2919" y="981"/>
              <a:chExt cx="170" cy="272"/>
            </a:xfrm>
          </p:grpSpPr>
          <p:sp>
            <p:nvSpPr>
              <p:cNvPr id="64307" name="Freeform 1843">
                <a:extLst>
                  <a:ext uri="{FF2B5EF4-FFF2-40B4-BE49-F238E27FC236}">
                    <a16:creationId xmlns:a16="http://schemas.microsoft.com/office/drawing/2014/main" id="{E5DF56E7-AB2D-4961-9CD9-4FC3ACD68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8" name="Freeform 1844">
                <a:extLst>
                  <a:ext uri="{FF2B5EF4-FFF2-40B4-BE49-F238E27FC236}">
                    <a16:creationId xmlns:a16="http://schemas.microsoft.com/office/drawing/2014/main" id="{DCBE4DA2-7667-46B7-949F-E4A01311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09" name="Freeform 1845">
                <a:extLst>
                  <a:ext uri="{FF2B5EF4-FFF2-40B4-BE49-F238E27FC236}">
                    <a16:creationId xmlns:a16="http://schemas.microsoft.com/office/drawing/2014/main" id="{657C9BB2-36E0-40C7-8E81-54584951F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0" name="Freeform 1846">
                <a:extLst>
                  <a:ext uri="{FF2B5EF4-FFF2-40B4-BE49-F238E27FC236}">
                    <a16:creationId xmlns:a16="http://schemas.microsoft.com/office/drawing/2014/main" id="{B9124F99-B2E3-4486-A458-F2976FFBB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1" name="Freeform 1847">
                <a:extLst>
                  <a:ext uri="{FF2B5EF4-FFF2-40B4-BE49-F238E27FC236}">
                    <a16:creationId xmlns:a16="http://schemas.microsoft.com/office/drawing/2014/main" id="{5CBECEAF-2415-495C-8C69-0A66B0652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2" name="Freeform 1848">
                <a:extLst>
                  <a:ext uri="{FF2B5EF4-FFF2-40B4-BE49-F238E27FC236}">
                    <a16:creationId xmlns:a16="http://schemas.microsoft.com/office/drawing/2014/main" id="{616DFCA7-12BD-4C5E-B9A7-3F47B3B7F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324" name="Freeform 1860">
              <a:extLst>
                <a:ext uri="{FF2B5EF4-FFF2-40B4-BE49-F238E27FC236}">
                  <a16:creationId xmlns:a16="http://schemas.microsoft.com/office/drawing/2014/main" id="{94B69559-7BA1-4860-ADC3-09D496466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321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5" name="Freeform 1861">
              <a:extLst>
                <a:ext uri="{FF2B5EF4-FFF2-40B4-BE49-F238E27FC236}">
                  <a16:creationId xmlns:a16="http://schemas.microsoft.com/office/drawing/2014/main" id="{5205890B-5C51-4E39-95E1-3A1C2F73C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308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8" name="Freeform 1864">
              <a:extLst>
                <a:ext uri="{FF2B5EF4-FFF2-40B4-BE49-F238E27FC236}">
                  <a16:creationId xmlns:a16="http://schemas.microsoft.com/office/drawing/2014/main" id="{2AC89103-C188-4BAE-8E38-ED421429A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306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9" name="Freeform 1865">
              <a:extLst>
                <a:ext uri="{FF2B5EF4-FFF2-40B4-BE49-F238E27FC236}">
                  <a16:creationId xmlns:a16="http://schemas.microsoft.com/office/drawing/2014/main" id="{5321A89D-CE13-4B5F-BC1E-BC1D2B0B0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31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0" name="Freeform 1866">
              <a:extLst>
                <a:ext uri="{FF2B5EF4-FFF2-40B4-BE49-F238E27FC236}">
                  <a16:creationId xmlns:a16="http://schemas.microsoft.com/office/drawing/2014/main" id="{EEBDAA0B-EC4A-49F3-B9C8-75BB3C83D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33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1" name="Freeform 1867">
              <a:extLst>
                <a:ext uri="{FF2B5EF4-FFF2-40B4-BE49-F238E27FC236}">
                  <a16:creationId xmlns:a16="http://schemas.microsoft.com/office/drawing/2014/main" id="{689918DA-8BFA-4DA4-B83C-DBC2A90BB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321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3" name="Freeform 1869">
              <a:extLst>
                <a:ext uri="{FF2B5EF4-FFF2-40B4-BE49-F238E27FC236}">
                  <a16:creationId xmlns:a16="http://schemas.microsoft.com/office/drawing/2014/main" id="{36930604-3EA2-49EA-B81B-5153B2F82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308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6" name="Group 2172">
            <a:extLst>
              <a:ext uri="{FF2B5EF4-FFF2-40B4-BE49-F238E27FC236}">
                <a16:creationId xmlns:a16="http://schemas.microsoft.com/office/drawing/2014/main" id="{7F2CE5F5-C4A8-4F3F-A4BC-61C58C92B6C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591175"/>
            <a:ext cx="1655762" cy="720725"/>
            <a:chOff x="2621" y="3522"/>
            <a:chExt cx="1043" cy="454"/>
          </a:xfrm>
        </p:grpSpPr>
        <p:sp>
          <p:nvSpPr>
            <p:cNvPr id="64218" name="AutoShape 1754">
              <a:extLst>
                <a:ext uri="{FF2B5EF4-FFF2-40B4-BE49-F238E27FC236}">
                  <a16:creationId xmlns:a16="http://schemas.microsoft.com/office/drawing/2014/main" id="{43850CD1-633E-405B-999D-39225FAD3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52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19" name="Rectangle 1755">
              <a:extLst>
                <a:ext uri="{FF2B5EF4-FFF2-40B4-BE49-F238E27FC236}">
                  <a16:creationId xmlns:a16="http://schemas.microsoft.com/office/drawing/2014/main" id="{C544732F-3304-4DA6-899E-A2887C7E2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56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220" name="Group 1756">
              <a:extLst>
                <a:ext uri="{FF2B5EF4-FFF2-40B4-BE49-F238E27FC236}">
                  <a16:creationId xmlns:a16="http://schemas.microsoft.com/office/drawing/2014/main" id="{314756C0-0D59-4BEA-AFC5-A64C65CEDE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3613"/>
              <a:ext cx="851" cy="272"/>
              <a:chOff x="352" y="1162"/>
              <a:chExt cx="851" cy="272"/>
            </a:xfrm>
          </p:grpSpPr>
          <p:grpSp>
            <p:nvGrpSpPr>
              <p:cNvPr id="64221" name="Group 1757">
                <a:extLst>
                  <a:ext uri="{FF2B5EF4-FFF2-40B4-BE49-F238E27FC236}">
                    <a16:creationId xmlns:a16="http://schemas.microsoft.com/office/drawing/2014/main" id="{3D542439-5248-4264-9832-E3E16D69FD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222" name="Freeform 1758" descr="70%">
                  <a:extLst>
                    <a:ext uri="{FF2B5EF4-FFF2-40B4-BE49-F238E27FC236}">
                      <a16:creationId xmlns:a16="http://schemas.microsoft.com/office/drawing/2014/main" id="{ADDCAA97-BBD4-4099-817B-3D8616DC1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3" name="Freeform 1759" descr="70%">
                  <a:extLst>
                    <a:ext uri="{FF2B5EF4-FFF2-40B4-BE49-F238E27FC236}">
                      <a16:creationId xmlns:a16="http://schemas.microsoft.com/office/drawing/2014/main" id="{31F4C461-EFBD-4EC8-B19F-BD47E4F02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4" name="Freeform 1760" descr="70%">
                  <a:extLst>
                    <a:ext uri="{FF2B5EF4-FFF2-40B4-BE49-F238E27FC236}">
                      <a16:creationId xmlns:a16="http://schemas.microsoft.com/office/drawing/2014/main" id="{34A06132-39C3-47F3-AD2C-17479C7F94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5" name="Freeform 1761" descr="70%">
                  <a:extLst>
                    <a:ext uri="{FF2B5EF4-FFF2-40B4-BE49-F238E27FC236}">
                      <a16:creationId xmlns:a16="http://schemas.microsoft.com/office/drawing/2014/main" id="{CA825F5F-05E5-46A2-BDFB-9C8596C303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6" name="Freeform 1762" descr="70%">
                  <a:extLst>
                    <a:ext uri="{FF2B5EF4-FFF2-40B4-BE49-F238E27FC236}">
                      <a16:creationId xmlns:a16="http://schemas.microsoft.com/office/drawing/2014/main" id="{CA18F987-4050-4BE2-A989-F1E063EB9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7" name="Freeform 1763" descr="70%">
                  <a:extLst>
                    <a:ext uri="{FF2B5EF4-FFF2-40B4-BE49-F238E27FC236}">
                      <a16:creationId xmlns:a16="http://schemas.microsoft.com/office/drawing/2014/main" id="{C8F955B1-60FF-41C7-B0F3-1CFA50F3F2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28" name="Freeform 1764" descr="70%">
                  <a:extLst>
                    <a:ext uri="{FF2B5EF4-FFF2-40B4-BE49-F238E27FC236}">
                      <a16:creationId xmlns:a16="http://schemas.microsoft.com/office/drawing/2014/main" id="{CE81400A-45B6-48F5-B85D-3198A127F0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29" name="Group 1765">
                <a:extLst>
                  <a:ext uri="{FF2B5EF4-FFF2-40B4-BE49-F238E27FC236}">
                    <a16:creationId xmlns:a16="http://schemas.microsoft.com/office/drawing/2014/main" id="{27E8E53C-8A19-4590-95FC-DDB108A803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230" name="Freeform 1766" descr="70%">
                  <a:extLst>
                    <a:ext uri="{FF2B5EF4-FFF2-40B4-BE49-F238E27FC236}">
                      <a16:creationId xmlns:a16="http://schemas.microsoft.com/office/drawing/2014/main" id="{984B865B-D22B-4865-8A42-3C17D8096E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1" name="Freeform 1767" descr="70%">
                  <a:extLst>
                    <a:ext uri="{FF2B5EF4-FFF2-40B4-BE49-F238E27FC236}">
                      <a16:creationId xmlns:a16="http://schemas.microsoft.com/office/drawing/2014/main" id="{498F382A-3369-477B-8F0E-6A87F5A4A1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2" name="Freeform 1768" descr="70%">
                  <a:extLst>
                    <a:ext uri="{FF2B5EF4-FFF2-40B4-BE49-F238E27FC236}">
                      <a16:creationId xmlns:a16="http://schemas.microsoft.com/office/drawing/2014/main" id="{05184498-9515-48CA-B593-A6E0913EA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3" name="Freeform 1769" descr="70%">
                  <a:extLst>
                    <a:ext uri="{FF2B5EF4-FFF2-40B4-BE49-F238E27FC236}">
                      <a16:creationId xmlns:a16="http://schemas.microsoft.com/office/drawing/2014/main" id="{B8107EB0-09D1-478E-B313-BE859D35D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4" name="Freeform 1770" descr="70%">
                  <a:extLst>
                    <a:ext uri="{FF2B5EF4-FFF2-40B4-BE49-F238E27FC236}">
                      <a16:creationId xmlns:a16="http://schemas.microsoft.com/office/drawing/2014/main" id="{A7D856E2-6B14-4D6F-B1B0-E82BEEF9EA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5" name="Freeform 1771" descr="70%">
                  <a:extLst>
                    <a:ext uri="{FF2B5EF4-FFF2-40B4-BE49-F238E27FC236}">
                      <a16:creationId xmlns:a16="http://schemas.microsoft.com/office/drawing/2014/main" id="{317D36A3-4B29-4DC8-A0AD-A98DDACEB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6" name="Freeform 1772" descr="70%">
                  <a:extLst>
                    <a:ext uri="{FF2B5EF4-FFF2-40B4-BE49-F238E27FC236}">
                      <a16:creationId xmlns:a16="http://schemas.microsoft.com/office/drawing/2014/main" id="{406DEAFA-0249-428D-9CC3-76EBB35DE4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37" name="Group 1773">
                <a:extLst>
                  <a:ext uri="{FF2B5EF4-FFF2-40B4-BE49-F238E27FC236}">
                    <a16:creationId xmlns:a16="http://schemas.microsoft.com/office/drawing/2014/main" id="{FB0D62A8-6545-4771-8A13-CAE0E1F2CC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238" name="Freeform 1774" descr="70%">
                  <a:extLst>
                    <a:ext uri="{FF2B5EF4-FFF2-40B4-BE49-F238E27FC236}">
                      <a16:creationId xmlns:a16="http://schemas.microsoft.com/office/drawing/2014/main" id="{EE5FFD92-9036-4DB6-8D8C-F68C49318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39" name="Freeform 1775" descr="70%">
                  <a:extLst>
                    <a:ext uri="{FF2B5EF4-FFF2-40B4-BE49-F238E27FC236}">
                      <a16:creationId xmlns:a16="http://schemas.microsoft.com/office/drawing/2014/main" id="{58D65CB3-C99F-442E-BB4F-50CB76D4B7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0" name="Freeform 1776" descr="70%">
                  <a:extLst>
                    <a:ext uri="{FF2B5EF4-FFF2-40B4-BE49-F238E27FC236}">
                      <a16:creationId xmlns:a16="http://schemas.microsoft.com/office/drawing/2014/main" id="{78DCEEAA-5FB3-414B-99AF-2BE03EB4F4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1" name="Freeform 1777" descr="70%">
                  <a:extLst>
                    <a:ext uri="{FF2B5EF4-FFF2-40B4-BE49-F238E27FC236}">
                      <a16:creationId xmlns:a16="http://schemas.microsoft.com/office/drawing/2014/main" id="{85B7F174-BAF6-4E25-B10E-8FA59C74F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2" name="Freeform 1778" descr="70%">
                  <a:extLst>
                    <a:ext uri="{FF2B5EF4-FFF2-40B4-BE49-F238E27FC236}">
                      <a16:creationId xmlns:a16="http://schemas.microsoft.com/office/drawing/2014/main" id="{A8F0054C-E5DA-42DD-84AB-95762540C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3" name="Freeform 1779" descr="70%">
                  <a:extLst>
                    <a:ext uri="{FF2B5EF4-FFF2-40B4-BE49-F238E27FC236}">
                      <a16:creationId xmlns:a16="http://schemas.microsoft.com/office/drawing/2014/main" id="{9FEE4C38-BD29-4C99-841F-76DD166B3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4" name="Freeform 1780" descr="70%">
                  <a:extLst>
                    <a:ext uri="{FF2B5EF4-FFF2-40B4-BE49-F238E27FC236}">
                      <a16:creationId xmlns:a16="http://schemas.microsoft.com/office/drawing/2014/main" id="{ED77C21C-FCA6-495B-B0B4-BA07CFB7F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245" name="Group 1781">
                <a:extLst>
                  <a:ext uri="{FF2B5EF4-FFF2-40B4-BE49-F238E27FC236}">
                    <a16:creationId xmlns:a16="http://schemas.microsoft.com/office/drawing/2014/main" id="{FFF72F53-6BD0-432B-9EED-C6ED1CBBF8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246" name="Freeform 1782" descr="70%">
                  <a:extLst>
                    <a:ext uri="{FF2B5EF4-FFF2-40B4-BE49-F238E27FC236}">
                      <a16:creationId xmlns:a16="http://schemas.microsoft.com/office/drawing/2014/main" id="{ED501330-8A8D-4127-B7F6-EDE4CF5EEE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7" name="Freeform 1783" descr="70%">
                  <a:extLst>
                    <a:ext uri="{FF2B5EF4-FFF2-40B4-BE49-F238E27FC236}">
                      <a16:creationId xmlns:a16="http://schemas.microsoft.com/office/drawing/2014/main" id="{BFABFB5C-E0E0-4FA1-8E4B-87CCA694D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8" name="Freeform 1784" descr="70%">
                  <a:extLst>
                    <a:ext uri="{FF2B5EF4-FFF2-40B4-BE49-F238E27FC236}">
                      <a16:creationId xmlns:a16="http://schemas.microsoft.com/office/drawing/2014/main" id="{667C2666-54DE-4C39-88F3-5876B61A8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49" name="Freeform 1785" descr="70%">
                  <a:extLst>
                    <a:ext uri="{FF2B5EF4-FFF2-40B4-BE49-F238E27FC236}">
                      <a16:creationId xmlns:a16="http://schemas.microsoft.com/office/drawing/2014/main" id="{F551665A-F4DC-487F-B86C-B853CE52A9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50" name="Freeform 1786" descr="70%">
                  <a:extLst>
                    <a:ext uri="{FF2B5EF4-FFF2-40B4-BE49-F238E27FC236}">
                      <a16:creationId xmlns:a16="http://schemas.microsoft.com/office/drawing/2014/main" id="{B47E281F-B66F-43F6-927B-4DFDA5D897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51" name="Freeform 1787" descr="70%">
                  <a:extLst>
                    <a:ext uri="{FF2B5EF4-FFF2-40B4-BE49-F238E27FC236}">
                      <a16:creationId xmlns:a16="http://schemas.microsoft.com/office/drawing/2014/main" id="{958E6D62-8FDA-40FF-95B4-84938C48B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252" name="Freeform 1788" descr="70%">
                  <a:extLst>
                    <a:ext uri="{FF2B5EF4-FFF2-40B4-BE49-F238E27FC236}">
                      <a16:creationId xmlns:a16="http://schemas.microsoft.com/office/drawing/2014/main" id="{A41BB177-0952-4C87-82C8-08BD7DEA9E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253" name="Oval 1789">
              <a:extLst>
                <a:ext uri="{FF2B5EF4-FFF2-40B4-BE49-F238E27FC236}">
                  <a16:creationId xmlns:a16="http://schemas.microsoft.com/office/drawing/2014/main" id="{64DF0BEB-849C-444B-BAE6-F6FA9A561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65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54" name="Oval 1790">
              <a:extLst>
                <a:ext uri="{FF2B5EF4-FFF2-40B4-BE49-F238E27FC236}">
                  <a16:creationId xmlns:a16="http://schemas.microsoft.com/office/drawing/2014/main" id="{9CE462FC-9E03-4327-8E35-57D6FCE18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79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255" name="Group 1791">
              <a:extLst>
                <a:ext uri="{FF2B5EF4-FFF2-40B4-BE49-F238E27FC236}">
                  <a16:creationId xmlns:a16="http://schemas.microsoft.com/office/drawing/2014/main" id="{0F1DA80E-7166-4676-9C23-4BA60E51E7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613"/>
              <a:ext cx="170" cy="272"/>
              <a:chOff x="2919" y="981"/>
              <a:chExt cx="170" cy="272"/>
            </a:xfrm>
          </p:grpSpPr>
          <p:sp>
            <p:nvSpPr>
              <p:cNvPr id="64256" name="Freeform 1792">
                <a:extLst>
                  <a:ext uri="{FF2B5EF4-FFF2-40B4-BE49-F238E27FC236}">
                    <a16:creationId xmlns:a16="http://schemas.microsoft.com/office/drawing/2014/main" id="{6B92AFE8-1961-48D8-B51A-0E10DE991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57" name="Freeform 1793">
                <a:extLst>
                  <a:ext uri="{FF2B5EF4-FFF2-40B4-BE49-F238E27FC236}">
                    <a16:creationId xmlns:a16="http://schemas.microsoft.com/office/drawing/2014/main" id="{EE026B3C-85A1-4C75-97DB-CA5F78722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58" name="Freeform 1794">
                <a:extLst>
                  <a:ext uri="{FF2B5EF4-FFF2-40B4-BE49-F238E27FC236}">
                    <a16:creationId xmlns:a16="http://schemas.microsoft.com/office/drawing/2014/main" id="{5C6F8792-C8D3-4228-A2EB-AF1609833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59" name="Freeform 1795">
                <a:extLst>
                  <a:ext uri="{FF2B5EF4-FFF2-40B4-BE49-F238E27FC236}">
                    <a16:creationId xmlns:a16="http://schemas.microsoft.com/office/drawing/2014/main" id="{307CF79C-F889-4FA4-82B8-F37C4720D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60" name="Freeform 1796">
                <a:extLst>
                  <a:ext uri="{FF2B5EF4-FFF2-40B4-BE49-F238E27FC236}">
                    <a16:creationId xmlns:a16="http://schemas.microsoft.com/office/drawing/2014/main" id="{C5C0B95A-DC93-4C40-9EEB-5A50399A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61" name="Freeform 1797">
                <a:extLst>
                  <a:ext uri="{FF2B5EF4-FFF2-40B4-BE49-F238E27FC236}">
                    <a16:creationId xmlns:a16="http://schemas.microsoft.com/office/drawing/2014/main" id="{A20A4F02-760E-4C7D-BFDB-13FFD3403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313" name="Group 1849">
              <a:extLst>
                <a:ext uri="{FF2B5EF4-FFF2-40B4-BE49-F238E27FC236}">
                  <a16:creationId xmlns:a16="http://schemas.microsoft.com/office/drawing/2014/main" id="{188CCCFA-EC60-4B59-AFF7-85B75F3CC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0" y="3613"/>
              <a:ext cx="150" cy="272"/>
              <a:chOff x="2051" y="1162"/>
              <a:chExt cx="150" cy="272"/>
            </a:xfrm>
          </p:grpSpPr>
          <p:sp>
            <p:nvSpPr>
              <p:cNvPr id="64314" name="Freeform 1850">
                <a:extLst>
                  <a:ext uri="{FF2B5EF4-FFF2-40B4-BE49-F238E27FC236}">
                    <a16:creationId xmlns:a16="http://schemas.microsoft.com/office/drawing/2014/main" id="{2E5E1472-018E-456B-8D4C-0C870B28C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5" name="Freeform 1851">
                <a:extLst>
                  <a:ext uri="{FF2B5EF4-FFF2-40B4-BE49-F238E27FC236}">
                    <a16:creationId xmlns:a16="http://schemas.microsoft.com/office/drawing/2014/main" id="{EBDE6CAF-BF30-4C00-A8B6-F523F0A22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6" name="Freeform 1852">
                <a:extLst>
                  <a:ext uri="{FF2B5EF4-FFF2-40B4-BE49-F238E27FC236}">
                    <a16:creationId xmlns:a16="http://schemas.microsoft.com/office/drawing/2014/main" id="{62EF8A80-E776-4A02-A8FE-C4C76FB9B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7" name="Freeform 1853">
                <a:extLst>
                  <a:ext uri="{FF2B5EF4-FFF2-40B4-BE49-F238E27FC236}">
                    <a16:creationId xmlns:a16="http://schemas.microsoft.com/office/drawing/2014/main" id="{3C711FCF-FD57-440F-87FC-23BAB1748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18" name="Freeform 1854">
                <a:extLst>
                  <a:ext uri="{FF2B5EF4-FFF2-40B4-BE49-F238E27FC236}">
                    <a16:creationId xmlns:a16="http://schemas.microsoft.com/office/drawing/2014/main" id="{63CD0F6D-E74F-486A-9411-A99B6EDF2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340" name="Freeform 1876">
              <a:extLst>
                <a:ext uri="{FF2B5EF4-FFF2-40B4-BE49-F238E27FC236}">
                  <a16:creationId xmlns:a16="http://schemas.microsoft.com/office/drawing/2014/main" id="{16CCF6AB-A369-489D-A916-BA9938F90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375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1" name="Freeform 1877">
              <a:extLst>
                <a:ext uri="{FF2B5EF4-FFF2-40B4-BE49-F238E27FC236}">
                  <a16:creationId xmlns:a16="http://schemas.microsoft.com/office/drawing/2014/main" id="{13308C9B-4913-4C19-9F64-E4903997F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363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4" name="Freeform 1880">
              <a:extLst>
                <a:ext uri="{FF2B5EF4-FFF2-40B4-BE49-F238E27FC236}">
                  <a16:creationId xmlns:a16="http://schemas.microsoft.com/office/drawing/2014/main" id="{DDCE354C-B8CA-4DD6-BBD0-9FD5BD520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361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5" name="Freeform 1881">
              <a:extLst>
                <a:ext uri="{FF2B5EF4-FFF2-40B4-BE49-F238E27FC236}">
                  <a16:creationId xmlns:a16="http://schemas.microsoft.com/office/drawing/2014/main" id="{7204C095-D836-41FB-9C64-18739FB93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373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6" name="Freeform 1882">
              <a:extLst>
                <a:ext uri="{FF2B5EF4-FFF2-40B4-BE49-F238E27FC236}">
                  <a16:creationId xmlns:a16="http://schemas.microsoft.com/office/drawing/2014/main" id="{55E39C76-4C68-405D-9F81-B0730E405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385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7" name="Freeform 1883">
              <a:extLst>
                <a:ext uri="{FF2B5EF4-FFF2-40B4-BE49-F238E27FC236}">
                  <a16:creationId xmlns:a16="http://schemas.microsoft.com/office/drawing/2014/main" id="{C7A58A9D-DF59-4BD9-AEC7-1FCB41D95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75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9" name="Freeform 1885">
              <a:extLst>
                <a:ext uri="{FF2B5EF4-FFF2-40B4-BE49-F238E27FC236}">
                  <a16:creationId xmlns:a16="http://schemas.microsoft.com/office/drawing/2014/main" id="{14AE641E-D1C5-4BC7-ADF1-8614EED75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363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8" name="Group 2174">
            <a:extLst>
              <a:ext uri="{FF2B5EF4-FFF2-40B4-BE49-F238E27FC236}">
                <a16:creationId xmlns:a16="http://schemas.microsoft.com/office/drawing/2014/main" id="{B36A0868-DE7D-4147-A2E6-4C6E41B8EEF0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4725988"/>
            <a:ext cx="1655762" cy="720725"/>
            <a:chOff x="3801" y="2977"/>
            <a:chExt cx="1043" cy="454"/>
          </a:xfrm>
        </p:grpSpPr>
        <p:sp>
          <p:nvSpPr>
            <p:cNvPr id="64395" name="AutoShape 1931">
              <a:extLst>
                <a:ext uri="{FF2B5EF4-FFF2-40B4-BE49-F238E27FC236}">
                  <a16:creationId xmlns:a16="http://schemas.microsoft.com/office/drawing/2014/main" id="{5760D4CF-DA77-4936-8206-B4CC8FB0E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297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396" name="Rectangle 1932">
              <a:extLst>
                <a:ext uri="{FF2B5EF4-FFF2-40B4-BE49-F238E27FC236}">
                  <a16:creationId xmlns:a16="http://schemas.microsoft.com/office/drawing/2014/main" id="{0C075530-7789-403B-BBD3-82887CE59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02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397" name="Group 1933">
              <a:extLst>
                <a:ext uri="{FF2B5EF4-FFF2-40B4-BE49-F238E27FC236}">
                  <a16:creationId xmlns:a16="http://schemas.microsoft.com/office/drawing/2014/main" id="{6BABD380-0DD0-4849-BC39-FB9F058AB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068"/>
              <a:ext cx="851" cy="272"/>
              <a:chOff x="352" y="1162"/>
              <a:chExt cx="851" cy="272"/>
            </a:xfrm>
          </p:grpSpPr>
          <p:grpSp>
            <p:nvGrpSpPr>
              <p:cNvPr id="64398" name="Group 1934">
                <a:extLst>
                  <a:ext uri="{FF2B5EF4-FFF2-40B4-BE49-F238E27FC236}">
                    <a16:creationId xmlns:a16="http://schemas.microsoft.com/office/drawing/2014/main" id="{41D8C13F-88D2-4136-B46B-F9E5A44391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399" name="Freeform 1935" descr="70%">
                  <a:extLst>
                    <a:ext uri="{FF2B5EF4-FFF2-40B4-BE49-F238E27FC236}">
                      <a16:creationId xmlns:a16="http://schemas.microsoft.com/office/drawing/2014/main" id="{BAF7BA49-584A-45A6-94F7-2262FD6F5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0" name="Freeform 1936" descr="70%">
                  <a:extLst>
                    <a:ext uri="{FF2B5EF4-FFF2-40B4-BE49-F238E27FC236}">
                      <a16:creationId xmlns:a16="http://schemas.microsoft.com/office/drawing/2014/main" id="{682022B2-7264-401A-9E97-A21C36FD1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1" name="Freeform 1937" descr="70%">
                  <a:extLst>
                    <a:ext uri="{FF2B5EF4-FFF2-40B4-BE49-F238E27FC236}">
                      <a16:creationId xmlns:a16="http://schemas.microsoft.com/office/drawing/2014/main" id="{38E061CA-4433-49A9-90F5-89B19F85E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2" name="Freeform 1938" descr="70%">
                  <a:extLst>
                    <a:ext uri="{FF2B5EF4-FFF2-40B4-BE49-F238E27FC236}">
                      <a16:creationId xmlns:a16="http://schemas.microsoft.com/office/drawing/2014/main" id="{CACE3ED0-EC6B-409D-B4C1-C668E5711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3" name="Freeform 1939" descr="70%">
                  <a:extLst>
                    <a:ext uri="{FF2B5EF4-FFF2-40B4-BE49-F238E27FC236}">
                      <a16:creationId xmlns:a16="http://schemas.microsoft.com/office/drawing/2014/main" id="{967E05A7-C8F4-4FF3-8CEA-4811C7173F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4" name="Freeform 1940" descr="70%">
                  <a:extLst>
                    <a:ext uri="{FF2B5EF4-FFF2-40B4-BE49-F238E27FC236}">
                      <a16:creationId xmlns:a16="http://schemas.microsoft.com/office/drawing/2014/main" id="{64E8B356-431D-4748-B29D-F72B7E354C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5" name="Freeform 1941" descr="70%">
                  <a:extLst>
                    <a:ext uri="{FF2B5EF4-FFF2-40B4-BE49-F238E27FC236}">
                      <a16:creationId xmlns:a16="http://schemas.microsoft.com/office/drawing/2014/main" id="{38172BAF-8649-4889-A840-C8B8EE224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06" name="Group 1942">
                <a:extLst>
                  <a:ext uri="{FF2B5EF4-FFF2-40B4-BE49-F238E27FC236}">
                    <a16:creationId xmlns:a16="http://schemas.microsoft.com/office/drawing/2014/main" id="{82EE262C-E850-45D1-A36A-945C18BD91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407" name="Freeform 1943" descr="70%">
                  <a:extLst>
                    <a:ext uri="{FF2B5EF4-FFF2-40B4-BE49-F238E27FC236}">
                      <a16:creationId xmlns:a16="http://schemas.microsoft.com/office/drawing/2014/main" id="{F03D500B-1F3C-4952-9B7E-EB5CAD90E1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8" name="Freeform 1944" descr="70%">
                  <a:extLst>
                    <a:ext uri="{FF2B5EF4-FFF2-40B4-BE49-F238E27FC236}">
                      <a16:creationId xmlns:a16="http://schemas.microsoft.com/office/drawing/2014/main" id="{5E10E400-7E52-4CD3-BE59-35635B5B3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09" name="Freeform 1945" descr="70%">
                  <a:extLst>
                    <a:ext uri="{FF2B5EF4-FFF2-40B4-BE49-F238E27FC236}">
                      <a16:creationId xmlns:a16="http://schemas.microsoft.com/office/drawing/2014/main" id="{D97D102C-1B0B-4C4B-B664-2A773B262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0" name="Freeform 1946" descr="70%">
                  <a:extLst>
                    <a:ext uri="{FF2B5EF4-FFF2-40B4-BE49-F238E27FC236}">
                      <a16:creationId xmlns:a16="http://schemas.microsoft.com/office/drawing/2014/main" id="{176F808F-38C6-4E87-887B-E4B1DEE76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1" name="Freeform 1947" descr="70%">
                  <a:extLst>
                    <a:ext uri="{FF2B5EF4-FFF2-40B4-BE49-F238E27FC236}">
                      <a16:creationId xmlns:a16="http://schemas.microsoft.com/office/drawing/2014/main" id="{4A037731-C200-49DE-B3A2-B632C0CDC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2" name="Freeform 1948" descr="70%">
                  <a:extLst>
                    <a:ext uri="{FF2B5EF4-FFF2-40B4-BE49-F238E27FC236}">
                      <a16:creationId xmlns:a16="http://schemas.microsoft.com/office/drawing/2014/main" id="{8E4D6AD9-2D90-4AC7-BAC7-D5F0E9B87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3" name="Freeform 1949" descr="70%">
                  <a:extLst>
                    <a:ext uri="{FF2B5EF4-FFF2-40B4-BE49-F238E27FC236}">
                      <a16:creationId xmlns:a16="http://schemas.microsoft.com/office/drawing/2014/main" id="{965A4AAC-411A-4421-819E-E79CDBB77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14" name="Group 1950">
                <a:extLst>
                  <a:ext uri="{FF2B5EF4-FFF2-40B4-BE49-F238E27FC236}">
                    <a16:creationId xmlns:a16="http://schemas.microsoft.com/office/drawing/2014/main" id="{518739C8-DA13-4B13-903E-9102C5C645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415" name="Freeform 1951" descr="70%">
                  <a:extLst>
                    <a:ext uri="{FF2B5EF4-FFF2-40B4-BE49-F238E27FC236}">
                      <a16:creationId xmlns:a16="http://schemas.microsoft.com/office/drawing/2014/main" id="{A1242ECB-F355-4128-AAA1-891C3B0D2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6" name="Freeform 1952" descr="70%">
                  <a:extLst>
                    <a:ext uri="{FF2B5EF4-FFF2-40B4-BE49-F238E27FC236}">
                      <a16:creationId xmlns:a16="http://schemas.microsoft.com/office/drawing/2014/main" id="{3BEDCBB1-DAEA-478F-BAAB-208980185F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7" name="Freeform 1953" descr="70%">
                  <a:extLst>
                    <a:ext uri="{FF2B5EF4-FFF2-40B4-BE49-F238E27FC236}">
                      <a16:creationId xmlns:a16="http://schemas.microsoft.com/office/drawing/2014/main" id="{F834CA68-DDB9-4C11-B770-43942F37A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8" name="Freeform 1954" descr="70%">
                  <a:extLst>
                    <a:ext uri="{FF2B5EF4-FFF2-40B4-BE49-F238E27FC236}">
                      <a16:creationId xmlns:a16="http://schemas.microsoft.com/office/drawing/2014/main" id="{36D0DD90-4CFE-4ECC-8127-35B55A7734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19" name="Freeform 1955" descr="70%">
                  <a:extLst>
                    <a:ext uri="{FF2B5EF4-FFF2-40B4-BE49-F238E27FC236}">
                      <a16:creationId xmlns:a16="http://schemas.microsoft.com/office/drawing/2014/main" id="{A6F4542E-B522-4A6E-A40D-124708F77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0" name="Freeform 1956" descr="70%">
                  <a:extLst>
                    <a:ext uri="{FF2B5EF4-FFF2-40B4-BE49-F238E27FC236}">
                      <a16:creationId xmlns:a16="http://schemas.microsoft.com/office/drawing/2014/main" id="{922805E2-67F3-445A-B690-69B4AD961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1" name="Freeform 1957" descr="70%">
                  <a:extLst>
                    <a:ext uri="{FF2B5EF4-FFF2-40B4-BE49-F238E27FC236}">
                      <a16:creationId xmlns:a16="http://schemas.microsoft.com/office/drawing/2014/main" id="{8515947A-A997-4EDA-99DC-05CB1988C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22" name="Group 1958">
                <a:extLst>
                  <a:ext uri="{FF2B5EF4-FFF2-40B4-BE49-F238E27FC236}">
                    <a16:creationId xmlns:a16="http://schemas.microsoft.com/office/drawing/2014/main" id="{4BFA5118-CA0E-43AB-889A-2C13D0672C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423" name="Freeform 1959" descr="70%">
                  <a:extLst>
                    <a:ext uri="{FF2B5EF4-FFF2-40B4-BE49-F238E27FC236}">
                      <a16:creationId xmlns:a16="http://schemas.microsoft.com/office/drawing/2014/main" id="{B07976A6-1BE8-47B0-BB1F-71C1469BDD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4" name="Freeform 1960" descr="70%">
                  <a:extLst>
                    <a:ext uri="{FF2B5EF4-FFF2-40B4-BE49-F238E27FC236}">
                      <a16:creationId xmlns:a16="http://schemas.microsoft.com/office/drawing/2014/main" id="{28D9AE20-0835-4011-A650-009850F64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5" name="Freeform 1961" descr="70%">
                  <a:extLst>
                    <a:ext uri="{FF2B5EF4-FFF2-40B4-BE49-F238E27FC236}">
                      <a16:creationId xmlns:a16="http://schemas.microsoft.com/office/drawing/2014/main" id="{BCD98E92-0E28-4EAE-8170-A519D3412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6" name="Freeform 1962" descr="70%">
                  <a:extLst>
                    <a:ext uri="{FF2B5EF4-FFF2-40B4-BE49-F238E27FC236}">
                      <a16:creationId xmlns:a16="http://schemas.microsoft.com/office/drawing/2014/main" id="{D61A2A80-845F-4CA5-BFD5-4746E99481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7" name="Freeform 1963" descr="70%">
                  <a:extLst>
                    <a:ext uri="{FF2B5EF4-FFF2-40B4-BE49-F238E27FC236}">
                      <a16:creationId xmlns:a16="http://schemas.microsoft.com/office/drawing/2014/main" id="{7CDDE1F6-6E4D-4007-8B2F-F724088FBF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8" name="Freeform 1964" descr="70%">
                  <a:extLst>
                    <a:ext uri="{FF2B5EF4-FFF2-40B4-BE49-F238E27FC236}">
                      <a16:creationId xmlns:a16="http://schemas.microsoft.com/office/drawing/2014/main" id="{3EE9CC88-6D5C-49CB-B66C-19EBA2249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29" name="Freeform 1965" descr="70%">
                  <a:extLst>
                    <a:ext uri="{FF2B5EF4-FFF2-40B4-BE49-F238E27FC236}">
                      <a16:creationId xmlns:a16="http://schemas.microsoft.com/office/drawing/2014/main" id="{28F96126-1071-4F3F-934F-6E1CDDDD7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430" name="Oval 1966">
              <a:extLst>
                <a:ext uri="{FF2B5EF4-FFF2-40B4-BE49-F238E27FC236}">
                  <a16:creationId xmlns:a16="http://schemas.microsoft.com/office/drawing/2014/main" id="{EF7923E6-35F0-46AC-B083-75EAEAACF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311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31" name="Oval 1967">
              <a:extLst>
                <a:ext uri="{FF2B5EF4-FFF2-40B4-BE49-F238E27FC236}">
                  <a16:creationId xmlns:a16="http://schemas.microsoft.com/office/drawing/2014/main" id="{5D749B71-E8FA-4F97-A3C7-60A975410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324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432" name="Group 1968">
              <a:extLst>
                <a:ext uri="{FF2B5EF4-FFF2-40B4-BE49-F238E27FC236}">
                  <a16:creationId xmlns:a16="http://schemas.microsoft.com/office/drawing/2014/main" id="{A5636580-8210-4F2A-9B6B-0CBC9B528B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3068"/>
              <a:ext cx="170" cy="272"/>
              <a:chOff x="2919" y="981"/>
              <a:chExt cx="170" cy="272"/>
            </a:xfrm>
          </p:grpSpPr>
          <p:sp>
            <p:nvSpPr>
              <p:cNvPr id="64433" name="Freeform 1969">
                <a:extLst>
                  <a:ext uri="{FF2B5EF4-FFF2-40B4-BE49-F238E27FC236}">
                    <a16:creationId xmlns:a16="http://schemas.microsoft.com/office/drawing/2014/main" id="{3D89BE00-ED0F-4122-A66D-18C5147FB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34" name="Freeform 1970">
                <a:extLst>
                  <a:ext uri="{FF2B5EF4-FFF2-40B4-BE49-F238E27FC236}">
                    <a16:creationId xmlns:a16="http://schemas.microsoft.com/office/drawing/2014/main" id="{6804BC8C-4E9D-40D2-80D0-5AC254FFD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35" name="Freeform 1971">
                <a:extLst>
                  <a:ext uri="{FF2B5EF4-FFF2-40B4-BE49-F238E27FC236}">
                    <a16:creationId xmlns:a16="http://schemas.microsoft.com/office/drawing/2014/main" id="{7D4924F9-FC14-401B-A510-CEC94794F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36" name="Freeform 1972">
                <a:extLst>
                  <a:ext uri="{FF2B5EF4-FFF2-40B4-BE49-F238E27FC236}">
                    <a16:creationId xmlns:a16="http://schemas.microsoft.com/office/drawing/2014/main" id="{4EE193ED-A533-4694-BF97-379A1C595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37" name="Freeform 1973">
                <a:extLst>
                  <a:ext uri="{FF2B5EF4-FFF2-40B4-BE49-F238E27FC236}">
                    <a16:creationId xmlns:a16="http://schemas.microsoft.com/office/drawing/2014/main" id="{F920DA63-C98B-43E2-830F-12498A19D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38" name="Freeform 1974">
                <a:extLst>
                  <a:ext uri="{FF2B5EF4-FFF2-40B4-BE49-F238E27FC236}">
                    <a16:creationId xmlns:a16="http://schemas.microsoft.com/office/drawing/2014/main" id="{ED38DBE1-4762-4BEC-AA1C-2E9CE22AB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439" name="Group 1975">
              <a:extLst>
                <a:ext uri="{FF2B5EF4-FFF2-40B4-BE49-F238E27FC236}">
                  <a16:creationId xmlns:a16="http://schemas.microsoft.com/office/drawing/2014/main" id="{6D69C8D6-CB3C-41E0-B490-3D9CA150A6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3068"/>
              <a:ext cx="170" cy="272"/>
              <a:chOff x="2919" y="981"/>
              <a:chExt cx="170" cy="272"/>
            </a:xfrm>
          </p:grpSpPr>
          <p:sp>
            <p:nvSpPr>
              <p:cNvPr id="64440" name="Freeform 1976">
                <a:extLst>
                  <a:ext uri="{FF2B5EF4-FFF2-40B4-BE49-F238E27FC236}">
                    <a16:creationId xmlns:a16="http://schemas.microsoft.com/office/drawing/2014/main" id="{1F9777BC-E4F5-44D2-BA75-8CD810354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1" name="Freeform 1977">
                <a:extLst>
                  <a:ext uri="{FF2B5EF4-FFF2-40B4-BE49-F238E27FC236}">
                    <a16:creationId xmlns:a16="http://schemas.microsoft.com/office/drawing/2014/main" id="{9B319837-CB0D-4579-963C-58F69AEF9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2" name="Freeform 1978">
                <a:extLst>
                  <a:ext uri="{FF2B5EF4-FFF2-40B4-BE49-F238E27FC236}">
                    <a16:creationId xmlns:a16="http://schemas.microsoft.com/office/drawing/2014/main" id="{DE7D0EF7-63BF-4067-93F8-481D806B3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3" name="Freeform 1979">
                <a:extLst>
                  <a:ext uri="{FF2B5EF4-FFF2-40B4-BE49-F238E27FC236}">
                    <a16:creationId xmlns:a16="http://schemas.microsoft.com/office/drawing/2014/main" id="{7BF8C2DB-0EA4-4942-A682-11DA829BF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4" name="Freeform 1980">
                <a:extLst>
                  <a:ext uri="{FF2B5EF4-FFF2-40B4-BE49-F238E27FC236}">
                    <a16:creationId xmlns:a16="http://schemas.microsoft.com/office/drawing/2014/main" id="{244AEB0D-F1B5-461C-A4B5-30E8D11D6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5" name="Freeform 1981">
                <a:extLst>
                  <a:ext uri="{FF2B5EF4-FFF2-40B4-BE49-F238E27FC236}">
                    <a16:creationId xmlns:a16="http://schemas.microsoft.com/office/drawing/2014/main" id="{5E1AB2ED-107F-4F04-84E5-5C78C9ACD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457" name="Freeform 1993">
              <a:extLst>
                <a:ext uri="{FF2B5EF4-FFF2-40B4-BE49-F238E27FC236}">
                  <a16:creationId xmlns:a16="http://schemas.microsoft.com/office/drawing/2014/main" id="{1BC99992-9455-417A-ADCC-D31E2E49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21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58" name="Freeform 1994">
              <a:extLst>
                <a:ext uri="{FF2B5EF4-FFF2-40B4-BE49-F238E27FC236}">
                  <a16:creationId xmlns:a16="http://schemas.microsoft.com/office/drawing/2014/main" id="{37C8891C-6875-4FA3-AB72-CF74D7F6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08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1" name="Freeform 1997">
              <a:extLst>
                <a:ext uri="{FF2B5EF4-FFF2-40B4-BE49-F238E27FC236}">
                  <a16:creationId xmlns:a16="http://schemas.microsoft.com/office/drawing/2014/main" id="{CFF6750B-04B4-44D8-B2EB-AF8FF3F55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306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2" name="Freeform 1998">
              <a:extLst>
                <a:ext uri="{FF2B5EF4-FFF2-40B4-BE49-F238E27FC236}">
                  <a16:creationId xmlns:a16="http://schemas.microsoft.com/office/drawing/2014/main" id="{AA6E13E0-0388-4E26-98EF-6882B56B1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31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3" name="Freeform 1999">
              <a:extLst>
                <a:ext uri="{FF2B5EF4-FFF2-40B4-BE49-F238E27FC236}">
                  <a16:creationId xmlns:a16="http://schemas.microsoft.com/office/drawing/2014/main" id="{B65D1605-4618-4443-8C97-3D97231E6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33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5" name="Freeform 2001">
              <a:extLst>
                <a:ext uri="{FF2B5EF4-FFF2-40B4-BE49-F238E27FC236}">
                  <a16:creationId xmlns:a16="http://schemas.microsoft.com/office/drawing/2014/main" id="{218043D1-8B6F-4B44-9062-62788C707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321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6" name="Freeform 2002">
              <a:extLst>
                <a:ext uri="{FF2B5EF4-FFF2-40B4-BE49-F238E27FC236}">
                  <a16:creationId xmlns:a16="http://schemas.microsoft.com/office/drawing/2014/main" id="{C5CB8D7F-63AA-4559-916B-7FF030C81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308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37" name="Group 2173">
            <a:extLst>
              <a:ext uri="{FF2B5EF4-FFF2-40B4-BE49-F238E27FC236}">
                <a16:creationId xmlns:a16="http://schemas.microsoft.com/office/drawing/2014/main" id="{153A0469-7394-473D-B852-6D28318F2DAB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5591175"/>
            <a:ext cx="1655762" cy="720725"/>
            <a:chOff x="3801" y="3522"/>
            <a:chExt cx="1043" cy="454"/>
          </a:xfrm>
        </p:grpSpPr>
        <p:sp>
          <p:nvSpPr>
            <p:cNvPr id="64351" name="AutoShape 1887">
              <a:extLst>
                <a:ext uri="{FF2B5EF4-FFF2-40B4-BE49-F238E27FC236}">
                  <a16:creationId xmlns:a16="http://schemas.microsoft.com/office/drawing/2014/main" id="{334C0DCC-2145-403B-AE19-56BFBA117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52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352" name="Rectangle 1888">
              <a:extLst>
                <a:ext uri="{FF2B5EF4-FFF2-40B4-BE49-F238E27FC236}">
                  <a16:creationId xmlns:a16="http://schemas.microsoft.com/office/drawing/2014/main" id="{8EA8BA7F-CE71-4719-98ED-AAA0F601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56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353" name="Group 1889">
              <a:extLst>
                <a:ext uri="{FF2B5EF4-FFF2-40B4-BE49-F238E27FC236}">
                  <a16:creationId xmlns:a16="http://schemas.microsoft.com/office/drawing/2014/main" id="{BA1E86EF-3F7E-43E2-9C67-48916C754A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3613"/>
              <a:ext cx="851" cy="272"/>
              <a:chOff x="352" y="1162"/>
              <a:chExt cx="851" cy="272"/>
            </a:xfrm>
          </p:grpSpPr>
          <p:grpSp>
            <p:nvGrpSpPr>
              <p:cNvPr id="64354" name="Group 1890">
                <a:extLst>
                  <a:ext uri="{FF2B5EF4-FFF2-40B4-BE49-F238E27FC236}">
                    <a16:creationId xmlns:a16="http://schemas.microsoft.com/office/drawing/2014/main" id="{AC6273D7-9CD9-4A1A-93ED-C88F043B29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355" name="Freeform 1891" descr="70%">
                  <a:extLst>
                    <a:ext uri="{FF2B5EF4-FFF2-40B4-BE49-F238E27FC236}">
                      <a16:creationId xmlns:a16="http://schemas.microsoft.com/office/drawing/2014/main" id="{7AA18C15-D0E9-47F9-A104-531396CDC8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56" name="Freeform 1892" descr="70%">
                  <a:extLst>
                    <a:ext uri="{FF2B5EF4-FFF2-40B4-BE49-F238E27FC236}">
                      <a16:creationId xmlns:a16="http://schemas.microsoft.com/office/drawing/2014/main" id="{BE2CA5B4-EC78-4029-8A30-DF7DDAB01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57" name="Freeform 1893" descr="70%">
                  <a:extLst>
                    <a:ext uri="{FF2B5EF4-FFF2-40B4-BE49-F238E27FC236}">
                      <a16:creationId xmlns:a16="http://schemas.microsoft.com/office/drawing/2014/main" id="{54208F32-6E87-4553-9311-96024FEB0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58" name="Freeform 1894" descr="70%">
                  <a:extLst>
                    <a:ext uri="{FF2B5EF4-FFF2-40B4-BE49-F238E27FC236}">
                      <a16:creationId xmlns:a16="http://schemas.microsoft.com/office/drawing/2014/main" id="{CB74C00F-2346-4DD5-9873-97C9F87DBF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59" name="Freeform 1895" descr="70%">
                  <a:extLst>
                    <a:ext uri="{FF2B5EF4-FFF2-40B4-BE49-F238E27FC236}">
                      <a16:creationId xmlns:a16="http://schemas.microsoft.com/office/drawing/2014/main" id="{2F9441B5-179B-41D6-BC31-C506236C1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0" name="Freeform 1896" descr="70%">
                  <a:extLst>
                    <a:ext uri="{FF2B5EF4-FFF2-40B4-BE49-F238E27FC236}">
                      <a16:creationId xmlns:a16="http://schemas.microsoft.com/office/drawing/2014/main" id="{3EECAAE6-FD9C-4CD7-AB5A-B6A449C561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1" name="Freeform 1897" descr="70%">
                  <a:extLst>
                    <a:ext uri="{FF2B5EF4-FFF2-40B4-BE49-F238E27FC236}">
                      <a16:creationId xmlns:a16="http://schemas.microsoft.com/office/drawing/2014/main" id="{8ECD23BD-E46C-4BC1-AED4-9EF01747E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362" name="Group 1898">
                <a:extLst>
                  <a:ext uri="{FF2B5EF4-FFF2-40B4-BE49-F238E27FC236}">
                    <a16:creationId xmlns:a16="http://schemas.microsoft.com/office/drawing/2014/main" id="{B39F2DF2-2B68-422A-BB26-1D1C23C2D5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363" name="Freeform 1899" descr="70%">
                  <a:extLst>
                    <a:ext uri="{FF2B5EF4-FFF2-40B4-BE49-F238E27FC236}">
                      <a16:creationId xmlns:a16="http://schemas.microsoft.com/office/drawing/2014/main" id="{8AA9FF76-4130-4233-B8BC-E7E82D18A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4" name="Freeform 1900" descr="70%">
                  <a:extLst>
                    <a:ext uri="{FF2B5EF4-FFF2-40B4-BE49-F238E27FC236}">
                      <a16:creationId xmlns:a16="http://schemas.microsoft.com/office/drawing/2014/main" id="{959B4E57-84F6-4F6A-9358-C2222C8418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5" name="Freeform 1901" descr="70%">
                  <a:extLst>
                    <a:ext uri="{FF2B5EF4-FFF2-40B4-BE49-F238E27FC236}">
                      <a16:creationId xmlns:a16="http://schemas.microsoft.com/office/drawing/2014/main" id="{C7FD9A2E-0AE8-4B91-A309-544FE2531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6" name="Freeform 1902" descr="70%">
                  <a:extLst>
                    <a:ext uri="{FF2B5EF4-FFF2-40B4-BE49-F238E27FC236}">
                      <a16:creationId xmlns:a16="http://schemas.microsoft.com/office/drawing/2014/main" id="{598DA725-D4D6-404E-B6E5-7F6BA62A8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7" name="Freeform 1903" descr="70%">
                  <a:extLst>
                    <a:ext uri="{FF2B5EF4-FFF2-40B4-BE49-F238E27FC236}">
                      <a16:creationId xmlns:a16="http://schemas.microsoft.com/office/drawing/2014/main" id="{4A24D8BD-70CC-45C7-8D5C-345DED217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8" name="Freeform 1904" descr="70%">
                  <a:extLst>
                    <a:ext uri="{FF2B5EF4-FFF2-40B4-BE49-F238E27FC236}">
                      <a16:creationId xmlns:a16="http://schemas.microsoft.com/office/drawing/2014/main" id="{05A6CCF8-7496-4DAA-9824-221B393BA1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69" name="Freeform 1905" descr="70%">
                  <a:extLst>
                    <a:ext uri="{FF2B5EF4-FFF2-40B4-BE49-F238E27FC236}">
                      <a16:creationId xmlns:a16="http://schemas.microsoft.com/office/drawing/2014/main" id="{7C984999-7E79-4F9F-999D-E482ADA2C7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370" name="Group 1906">
                <a:extLst>
                  <a:ext uri="{FF2B5EF4-FFF2-40B4-BE49-F238E27FC236}">
                    <a16:creationId xmlns:a16="http://schemas.microsoft.com/office/drawing/2014/main" id="{E33547DB-7023-4A31-A3A2-7AC607308A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371" name="Freeform 1907" descr="70%">
                  <a:extLst>
                    <a:ext uri="{FF2B5EF4-FFF2-40B4-BE49-F238E27FC236}">
                      <a16:creationId xmlns:a16="http://schemas.microsoft.com/office/drawing/2014/main" id="{AB9063C3-1114-44E7-BE42-CA8F34CDB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2" name="Freeform 1908" descr="70%">
                  <a:extLst>
                    <a:ext uri="{FF2B5EF4-FFF2-40B4-BE49-F238E27FC236}">
                      <a16:creationId xmlns:a16="http://schemas.microsoft.com/office/drawing/2014/main" id="{3B9547F8-CAEA-4157-950D-059B14C2DD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3" name="Freeform 1909" descr="70%">
                  <a:extLst>
                    <a:ext uri="{FF2B5EF4-FFF2-40B4-BE49-F238E27FC236}">
                      <a16:creationId xmlns:a16="http://schemas.microsoft.com/office/drawing/2014/main" id="{7A1630D8-FDB8-467B-8603-F38079428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4" name="Freeform 1910" descr="70%">
                  <a:extLst>
                    <a:ext uri="{FF2B5EF4-FFF2-40B4-BE49-F238E27FC236}">
                      <a16:creationId xmlns:a16="http://schemas.microsoft.com/office/drawing/2014/main" id="{D75B3E00-31D5-42C5-A1DC-E00F7318C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5" name="Freeform 1911" descr="70%">
                  <a:extLst>
                    <a:ext uri="{FF2B5EF4-FFF2-40B4-BE49-F238E27FC236}">
                      <a16:creationId xmlns:a16="http://schemas.microsoft.com/office/drawing/2014/main" id="{CB5DF4D2-315A-47EE-9F40-82E56739FB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6" name="Freeform 1912" descr="70%">
                  <a:extLst>
                    <a:ext uri="{FF2B5EF4-FFF2-40B4-BE49-F238E27FC236}">
                      <a16:creationId xmlns:a16="http://schemas.microsoft.com/office/drawing/2014/main" id="{A2EEFA21-7B40-4832-B8DB-EC03AA014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77" name="Freeform 1913" descr="70%">
                  <a:extLst>
                    <a:ext uri="{FF2B5EF4-FFF2-40B4-BE49-F238E27FC236}">
                      <a16:creationId xmlns:a16="http://schemas.microsoft.com/office/drawing/2014/main" id="{7FD742C3-D201-4C35-8E0A-8A38DC1BBE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378" name="Group 1914">
                <a:extLst>
                  <a:ext uri="{FF2B5EF4-FFF2-40B4-BE49-F238E27FC236}">
                    <a16:creationId xmlns:a16="http://schemas.microsoft.com/office/drawing/2014/main" id="{3C07F083-A75B-4E3D-9202-9C7FA5D4C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379" name="Freeform 1915" descr="70%">
                  <a:extLst>
                    <a:ext uri="{FF2B5EF4-FFF2-40B4-BE49-F238E27FC236}">
                      <a16:creationId xmlns:a16="http://schemas.microsoft.com/office/drawing/2014/main" id="{1306B192-6671-45D0-B964-85C791626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0" name="Freeform 1916" descr="70%">
                  <a:extLst>
                    <a:ext uri="{FF2B5EF4-FFF2-40B4-BE49-F238E27FC236}">
                      <a16:creationId xmlns:a16="http://schemas.microsoft.com/office/drawing/2014/main" id="{C08F0E8A-749C-471B-BD29-96C5513A0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1" name="Freeform 1917" descr="70%">
                  <a:extLst>
                    <a:ext uri="{FF2B5EF4-FFF2-40B4-BE49-F238E27FC236}">
                      <a16:creationId xmlns:a16="http://schemas.microsoft.com/office/drawing/2014/main" id="{48F8760F-DDDB-407D-A560-6E891CD699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2" name="Freeform 1918" descr="70%">
                  <a:extLst>
                    <a:ext uri="{FF2B5EF4-FFF2-40B4-BE49-F238E27FC236}">
                      <a16:creationId xmlns:a16="http://schemas.microsoft.com/office/drawing/2014/main" id="{FB3300ED-BCB4-458D-B1E5-9FC1F44B7F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3" name="Freeform 1919" descr="70%">
                  <a:extLst>
                    <a:ext uri="{FF2B5EF4-FFF2-40B4-BE49-F238E27FC236}">
                      <a16:creationId xmlns:a16="http://schemas.microsoft.com/office/drawing/2014/main" id="{A82000AE-075D-4398-A2E4-93F63F8EF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4" name="Freeform 1920" descr="70%">
                  <a:extLst>
                    <a:ext uri="{FF2B5EF4-FFF2-40B4-BE49-F238E27FC236}">
                      <a16:creationId xmlns:a16="http://schemas.microsoft.com/office/drawing/2014/main" id="{1810650B-2F36-4B38-A1A0-D610AB980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385" name="Freeform 1921" descr="70%">
                  <a:extLst>
                    <a:ext uri="{FF2B5EF4-FFF2-40B4-BE49-F238E27FC236}">
                      <a16:creationId xmlns:a16="http://schemas.microsoft.com/office/drawing/2014/main" id="{56A20943-1244-4691-9569-C9AE7FA5D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386" name="Oval 1922">
              <a:extLst>
                <a:ext uri="{FF2B5EF4-FFF2-40B4-BE49-F238E27FC236}">
                  <a16:creationId xmlns:a16="http://schemas.microsoft.com/office/drawing/2014/main" id="{E6D30A53-AD3A-49D3-BC52-4444C6E64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365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87" name="Oval 1923">
              <a:extLst>
                <a:ext uri="{FF2B5EF4-FFF2-40B4-BE49-F238E27FC236}">
                  <a16:creationId xmlns:a16="http://schemas.microsoft.com/office/drawing/2014/main" id="{E13DD42B-2B63-4A84-B6D9-AE66FDD50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379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388" name="Group 1924">
              <a:extLst>
                <a:ext uri="{FF2B5EF4-FFF2-40B4-BE49-F238E27FC236}">
                  <a16:creationId xmlns:a16="http://schemas.microsoft.com/office/drawing/2014/main" id="{16C4E0A8-D011-4A5D-B353-5FDEB5754A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3613"/>
              <a:ext cx="170" cy="272"/>
              <a:chOff x="2919" y="981"/>
              <a:chExt cx="170" cy="272"/>
            </a:xfrm>
          </p:grpSpPr>
          <p:sp>
            <p:nvSpPr>
              <p:cNvPr id="64389" name="Freeform 1925">
                <a:extLst>
                  <a:ext uri="{FF2B5EF4-FFF2-40B4-BE49-F238E27FC236}">
                    <a16:creationId xmlns:a16="http://schemas.microsoft.com/office/drawing/2014/main" id="{D69D25DA-B9FC-4B0B-888E-3DD4567C2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90" name="Freeform 1926">
                <a:extLst>
                  <a:ext uri="{FF2B5EF4-FFF2-40B4-BE49-F238E27FC236}">
                    <a16:creationId xmlns:a16="http://schemas.microsoft.com/office/drawing/2014/main" id="{C0C71EA0-D334-4675-8F74-16EDC8A48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91" name="Freeform 1927">
                <a:extLst>
                  <a:ext uri="{FF2B5EF4-FFF2-40B4-BE49-F238E27FC236}">
                    <a16:creationId xmlns:a16="http://schemas.microsoft.com/office/drawing/2014/main" id="{433D4A4D-63C8-4243-B0AD-C5E4C5FE0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92" name="Freeform 1928">
                <a:extLst>
                  <a:ext uri="{FF2B5EF4-FFF2-40B4-BE49-F238E27FC236}">
                    <a16:creationId xmlns:a16="http://schemas.microsoft.com/office/drawing/2014/main" id="{D8310074-FC50-4BD2-BFCD-F363F7954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93" name="Freeform 1929">
                <a:extLst>
                  <a:ext uri="{FF2B5EF4-FFF2-40B4-BE49-F238E27FC236}">
                    <a16:creationId xmlns:a16="http://schemas.microsoft.com/office/drawing/2014/main" id="{B6F5C6EE-33B2-486D-B3FA-4C23F7363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94" name="Freeform 1930">
                <a:extLst>
                  <a:ext uri="{FF2B5EF4-FFF2-40B4-BE49-F238E27FC236}">
                    <a16:creationId xmlns:a16="http://schemas.microsoft.com/office/drawing/2014/main" id="{294FF618-2E30-4B7E-9968-0B129E480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446" name="Group 1982">
              <a:extLst>
                <a:ext uri="{FF2B5EF4-FFF2-40B4-BE49-F238E27FC236}">
                  <a16:creationId xmlns:a16="http://schemas.microsoft.com/office/drawing/2014/main" id="{EA1377BC-0265-4DAC-8786-362486CD1A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0" y="3613"/>
              <a:ext cx="150" cy="272"/>
              <a:chOff x="2051" y="1162"/>
              <a:chExt cx="150" cy="272"/>
            </a:xfrm>
          </p:grpSpPr>
          <p:sp>
            <p:nvSpPr>
              <p:cNvPr id="64447" name="Freeform 1983">
                <a:extLst>
                  <a:ext uri="{FF2B5EF4-FFF2-40B4-BE49-F238E27FC236}">
                    <a16:creationId xmlns:a16="http://schemas.microsoft.com/office/drawing/2014/main" id="{706504D4-C36E-4F9C-BCAF-C654E6123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8" name="Freeform 1984">
                <a:extLst>
                  <a:ext uri="{FF2B5EF4-FFF2-40B4-BE49-F238E27FC236}">
                    <a16:creationId xmlns:a16="http://schemas.microsoft.com/office/drawing/2014/main" id="{5C88EC70-4B49-4A18-AF9D-32AF58441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49" name="Freeform 1985">
                <a:extLst>
                  <a:ext uri="{FF2B5EF4-FFF2-40B4-BE49-F238E27FC236}">
                    <a16:creationId xmlns:a16="http://schemas.microsoft.com/office/drawing/2014/main" id="{2303C199-2B92-42EB-9CF0-07F788E76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50" name="Freeform 1986">
                <a:extLst>
                  <a:ext uri="{FF2B5EF4-FFF2-40B4-BE49-F238E27FC236}">
                    <a16:creationId xmlns:a16="http://schemas.microsoft.com/office/drawing/2014/main" id="{A783DBC6-0779-4E51-8B74-6EE1DCF67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51" name="Freeform 1987">
                <a:extLst>
                  <a:ext uri="{FF2B5EF4-FFF2-40B4-BE49-F238E27FC236}">
                    <a16:creationId xmlns:a16="http://schemas.microsoft.com/office/drawing/2014/main" id="{60781252-74FA-4EF2-A826-880485DC9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473" name="Freeform 2009">
              <a:extLst>
                <a:ext uri="{FF2B5EF4-FFF2-40B4-BE49-F238E27FC236}">
                  <a16:creationId xmlns:a16="http://schemas.microsoft.com/office/drawing/2014/main" id="{D69841F4-1924-4D3E-83D9-5BCCAFD5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375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4" name="Freeform 2010">
              <a:extLst>
                <a:ext uri="{FF2B5EF4-FFF2-40B4-BE49-F238E27FC236}">
                  <a16:creationId xmlns:a16="http://schemas.microsoft.com/office/drawing/2014/main" id="{35E4C627-1995-4F79-98EB-5B8B2D8C2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363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7" name="Freeform 2013">
              <a:extLst>
                <a:ext uri="{FF2B5EF4-FFF2-40B4-BE49-F238E27FC236}">
                  <a16:creationId xmlns:a16="http://schemas.microsoft.com/office/drawing/2014/main" id="{8CB07DED-84B1-41E9-80A9-AA3E62C81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361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8" name="Freeform 2014">
              <a:extLst>
                <a:ext uri="{FF2B5EF4-FFF2-40B4-BE49-F238E27FC236}">
                  <a16:creationId xmlns:a16="http://schemas.microsoft.com/office/drawing/2014/main" id="{52FB2725-8FBF-4668-8547-A43D15A8B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373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9" name="Freeform 2015">
              <a:extLst>
                <a:ext uri="{FF2B5EF4-FFF2-40B4-BE49-F238E27FC236}">
                  <a16:creationId xmlns:a16="http://schemas.microsoft.com/office/drawing/2014/main" id="{F000A76C-2671-4039-B169-2197252FB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385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81" name="Freeform 2017">
              <a:extLst>
                <a:ext uri="{FF2B5EF4-FFF2-40B4-BE49-F238E27FC236}">
                  <a16:creationId xmlns:a16="http://schemas.microsoft.com/office/drawing/2014/main" id="{2EA47B35-F109-449D-930A-11B09C44C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375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82" name="Freeform 2018">
              <a:extLst>
                <a:ext uri="{FF2B5EF4-FFF2-40B4-BE49-F238E27FC236}">
                  <a16:creationId xmlns:a16="http://schemas.microsoft.com/office/drawing/2014/main" id="{2EA4BFBB-6781-46AD-A628-88E43A58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363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7" name="Group 2183">
            <a:extLst>
              <a:ext uri="{FF2B5EF4-FFF2-40B4-BE49-F238E27FC236}">
                <a16:creationId xmlns:a16="http://schemas.microsoft.com/office/drawing/2014/main" id="{DE8D5E59-0DFB-4E84-AEAF-B884325CA8E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655763" cy="720725"/>
            <a:chOff x="4980" y="2976"/>
            <a:chExt cx="1043" cy="454"/>
          </a:xfrm>
        </p:grpSpPr>
        <p:sp>
          <p:nvSpPr>
            <p:cNvPr id="64528" name="AutoShape 2064">
              <a:extLst>
                <a:ext uri="{FF2B5EF4-FFF2-40B4-BE49-F238E27FC236}">
                  <a16:creationId xmlns:a16="http://schemas.microsoft.com/office/drawing/2014/main" id="{E2155545-1C7F-4608-8949-A80D93529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97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29" name="Rectangle 2065">
              <a:extLst>
                <a:ext uri="{FF2B5EF4-FFF2-40B4-BE49-F238E27FC236}">
                  <a16:creationId xmlns:a16="http://schemas.microsoft.com/office/drawing/2014/main" id="{12AA4B6B-3F8B-4763-A05F-EA0289B0B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02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530" name="Group 2066">
              <a:extLst>
                <a:ext uri="{FF2B5EF4-FFF2-40B4-BE49-F238E27FC236}">
                  <a16:creationId xmlns:a16="http://schemas.microsoft.com/office/drawing/2014/main" id="{DF0CF173-DED7-4767-9DCA-8AC449CBB8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3067"/>
              <a:ext cx="851" cy="272"/>
              <a:chOff x="352" y="1162"/>
              <a:chExt cx="851" cy="272"/>
            </a:xfrm>
          </p:grpSpPr>
          <p:grpSp>
            <p:nvGrpSpPr>
              <p:cNvPr id="64531" name="Group 2067">
                <a:extLst>
                  <a:ext uri="{FF2B5EF4-FFF2-40B4-BE49-F238E27FC236}">
                    <a16:creationId xmlns:a16="http://schemas.microsoft.com/office/drawing/2014/main" id="{C0CD8E51-79C5-4F36-BED8-A7C8BE00F9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532" name="Freeform 2068" descr="70%">
                  <a:extLst>
                    <a:ext uri="{FF2B5EF4-FFF2-40B4-BE49-F238E27FC236}">
                      <a16:creationId xmlns:a16="http://schemas.microsoft.com/office/drawing/2014/main" id="{BFB91A0D-79EA-48CC-A1B7-B99B7DC2C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3" name="Freeform 2069" descr="70%">
                  <a:extLst>
                    <a:ext uri="{FF2B5EF4-FFF2-40B4-BE49-F238E27FC236}">
                      <a16:creationId xmlns:a16="http://schemas.microsoft.com/office/drawing/2014/main" id="{2F278917-2A9D-4965-B6BF-2E723250ED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4" name="Freeform 2070" descr="70%">
                  <a:extLst>
                    <a:ext uri="{FF2B5EF4-FFF2-40B4-BE49-F238E27FC236}">
                      <a16:creationId xmlns:a16="http://schemas.microsoft.com/office/drawing/2014/main" id="{11CF89EE-C6F3-4A3C-ACE6-67408D8D2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5" name="Freeform 2071" descr="70%">
                  <a:extLst>
                    <a:ext uri="{FF2B5EF4-FFF2-40B4-BE49-F238E27FC236}">
                      <a16:creationId xmlns:a16="http://schemas.microsoft.com/office/drawing/2014/main" id="{B93CAF60-080E-42CA-9638-F50B01F059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6" name="Freeform 2072" descr="70%">
                  <a:extLst>
                    <a:ext uri="{FF2B5EF4-FFF2-40B4-BE49-F238E27FC236}">
                      <a16:creationId xmlns:a16="http://schemas.microsoft.com/office/drawing/2014/main" id="{39565315-E5CF-4A6F-B8C5-4B9E9F851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7" name="Freeform 2073" descr="70%">
                  <a:extLst>
                    <a:ext uri="{FF2B5EF4-FFF2-40B4-BE49-F238E27FC236}">
                      <a16:creationId xmlns:a16="http://schemas.microsoft.com/office/drawing/2014/main" id="{436AAB92-274C-4134-BF24-669C2731A0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38" name="Freeform 2074" descr="70%">
                  <a:extLst>
                    <a:ext uri="{FF2B5EF4-FFF2-40B4-BE49-F238E27FC236}">
                      <a16:creationId xmlns:a16="http://schemas.microsoft.com/office/drawing/2014/main" id="{AD792D67-B735-45F5-838F-7944546598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39" name="Group 2075">
                <a:extLst>
                  <a:ext uri="{FF2B5EF4-FFF2-40B4-BE49-F238E27FC236}">
                    <a16:creationId xmlns:a16="http://schemas.microsoft.com/office/drawing/2014/main" id="{19F8BF44-AD8D-4417-941B-C0E8B600F1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540" name="Freeform 2076" descr="70%">
                  <a:extLst>
                    <a:ext uri="{FF2B5EF4-FFF2-40B4-BE49-F238E27FC236}">
                      <a16:creationId xmlns:a16="http://schemas.microsoft.com/office/drawing/2014/main" id="{863F75ED-D176-4EF5-8104-39ABFCF78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1" name="Freeform 2077" descr="70%">
                  <a:extLst>
                    <a:ext uri="{FF2B5EF4-FFF2-40B4-BE49-F238E27FC236}">
                      <a16:creationId xmlns:a16="http://schemas.microsoft.com/office/drawing/2014/main" id="{D666BB7B-0289-4CE2-86DB-CB2B94C934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2" name="Freeform 2078" descr="70%">
                  <a:extLst>
                    <a:ext uri="{FF2B5EF4-FFF2-40B4-BE49-F238E27FC236}">
                      <a16:creationId xmlns:a16="http://schemas.microsoft.com/office/drawing/2014/main" id="{7631D7AB-301F-4BCA-89F1-CAF09B7D2A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3" name="Freeform 2079" descr="70%">
                  <a:extLst>
                    <a:ext uri="{FF2B5EF4-FFF2-40B4-BE49-F238E27FC236}">
                      <a16:creationId xmlns:a16="http://schemas.microsoft.com/office/drawing/2014/main" id="{D848A9F9-1278-4A01-BDEF-13D0F2AD1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4" name="Freeform 2080" descr="70%">
                  <a:extLst>
                    <a:ext uri="{FF2B5EF4-FFF2-40B4-BE49-F238E27FC236}">
                      <a16:creationId xmlns:a16="http://schemas.microsoft.com/office/drawing/2014/main" id="{1CC53FD2-11E1-4876-9351-3863F9D63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5" name="Freeform 2081" descr="70%">
                  <a:extLst>
                    <a:ext uri="{FF2B5EF4-FFF2-40B4-BE49-F238E27FC236}">
                      <a16:creationId xmlns:a16="http://schemas.microsoft.com/office/drawing/2014/main" id="{ECC02964-1F79-4206-8609-5FAC225471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6" name="Freeform 2082" descr="70%">
                  <a:extLst>
                    <a:ext uri="{FF2B5EF4-FFF2-40B4-BE49-F238E27FC236}">
                      <a16:creationId xmlns:a16="http://schemas.microsoft.com/office/drawing/2014/main" id="{B445A532-9A75-4B28-BCDB-EF715FF02E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47" name="Group 2083">
                <a:extLst>
                  <a:ext uri="{FF2B5EF4-FFF2-40B4-BE49-F238E27FC236}">
                    <a16:creationId xmlns:a16="http://schemas.microsoft.com/office/drawing/2014/main" id="{5359D36F-D6A4-4724-A738-6077AED739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548" name="Freeform 2084" descr="70%">
                  <a:extLst>
                    <a:ext uri="{FF2B5EF4-FFF2-40B4-BE49-F238E27FC236}">
                      <a16:creationId xmlns:a16="http://schemas.microsoft.com/office/drawing/2014/main" id="{9EB65258-C564-41C0-BB13-C7D83ADF7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49" name="Freeform 2085" descr="70%">
                  <a:extLst>
                    <a:ext uri="{FF2B5EF4-FFF2-40B4-BE49-F238E27FC236}">
                      <a16:creationId xmlns:a16="http://schemas.microsoft.com/office/drawing/2014/main" id="{E1B53794-A9C3-42B7-8DDF-38B0660FD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0" name="Freeform 2086" descr="70%">
                  <a:extLst>
                    <a:ext uri="{FF2B5EF4-FFF2-40B4-BE49-F238E27FC236}">
                      <a16:creationId xmlns:a16="http://schemas.microsoft.com/office/drawing/2014/main" id="{189AB2EF-C0CF-48E7-A0DE-C5097D6AE9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1" name="Freeform 2087" descr="70%">
                  <a:extLst>
                    <a:ext uri="{FF2B5EF4-FFF2-40B4-BE49-F238E27FC236}">
                      <a16:creationId xmlns:a16="http://schemas.microsoft.com/office/drawing/2014/main" id="{E64DD78F-1ADE-4036-BC0E-9E9EC463B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2" name="Freeform 2088" descr="70%">
                  <a:extLst>
                    <a:ext uri="{FF2B5EF4-FFF2-40B4-BE49-F238E27FC236}">
                      <a16:creationId xmlns:a16="http://schemas.microsoft.com/office/drawing/2014/main" id="{D3FCD74D-40DC-42B0-BFA7-06BA36E223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3" name="Freeform 2089" descr="70%">
                  <a:extLst>
                    <a:ext uri="{FF2B5EF4-FFF2-40B4-BE49-F238E27FC236}">
                      <a16:creationId xmlns:a16="http://schemas.microsoft.com/office/drawing/2014/main" id="{442EB873-DE8F-4FE7-A27E-D92B65815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4" name="Freeform 2090" descr="70%">
                  <a:extLst>
                    <a:ext uri="{FF2B5EF4-FFF2-40B4-BE49-F238E27FC236}">
                      <a16:creationId xmlns:a16="http://schemas.microsoft.com/office/drawing/2014/main" id="{E584F4FC-0655-4C8E-952D-AE632F7529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55" name="Group 2091">
                <a:extLst>
                  <a:ext uri="{FF2B5EF4-FFF2-40B4-BE49-F238E27FC236}">
                    <a16:creationId xmlns:a16="http://schemas.microsoft.com/office/drawing/2014/main" id="{51AFC931-591F-46E4-9E9D-5D90156F4B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556" name="Freeform 2092" descr="70%">
                  <a:extLst>
                    <a:ext uri="{FF2B5EF4-FFF2-40B4-BE49-F238E27FC236}">
                      <a16:creationId xmlns:a16="http://schemas.microsoft.com/office/drawing/2014/main" id="{AA9D8873-391E-42AE-BD09-AD86F3712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7" name="Freeform 2093" descr="70%">
                  <a:extLst>
                    <a:ext uri="{FF2B5EF4-FFF2-40B4-BE49-F238E27FC236}">
                      <a16:creationId xmlns:a16="http://schemas.microsoft.com/office/drawing/2014/main" id="{1A544AB0-F423-41ED-81BC-63E5F71284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8" name="Freeform 2094" descr="70%">
                  <a:extLst>
                    <a:ext uri="{FF2B5EF4-FFF2-40B4-BE49-F238E27FC236}">
                      <a16:creationId xmlns:a16="http://schemas.microsoft.com/office/drawing/2014/main" id="{5692E296-B960-4643-AC85-31B431A84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59" name="Freeform 2095" descr="70%">
                  <a:extLst>
                    <a:ext uri="{FF2B5EF4-FFF2-40B4-BE49-F238E27FC236}">
                      <a16:creationId xmlns:a16="http://schemas.microsoft.com/office/drawing/2014/main" id="{7AF9757A-B9D7-46D2-BE4D-8193F5B58C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60" name="Freeform 2096" descr="70%">
                  <a:extLst>
                    <a:ext uri="{FF2B5EF4-FFF2-40B4-BE49-F238E27FC236}">
                      <a16:creationId xmlns:a16="http://schemas.microsoft.com/office/drawing/2014/main" id="{1B5CDE60-FB10-43EA-AA24-CF6C476670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61" name="Freeform 2097" descr="70%">
                  <a:extLst>
                    <a:ext uri="{FF2B5EF4-FFF2-40B4-BE49-F238E27FC236}">
                      <a16:creationId xmlns:a16="http://schemas.microsoft.com/office/drawing/2014/main" id="{DC5A5E68-BC52-4E83-84F9-F51C51CE38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62" name="Freeform 2098" descr="70%">
                  <a:extLst>
                    <a:ext uri="{FF2B5EF4-FFF2-40B4-BE49-F238E27FC236}">
                      <a16:creationId xmlns:a16="http://schemas.microsoft.com/office/drawing/2014/main" id="{70C3C604-19A8-435D-B1EF-E4EDE98031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563" name="Oval 2099">
              <a:extLst>
                <a:ext uri="{FF2B5EF4-FFF2-40B4-BE49-F238E27FC236}">
                  <a16:creationId xmlns:a16="http://schemas.microsoft.com/office/drawing/2014/main" id="{77CDF103-91A3-49FD-91DF-9DE8E26B9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11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64" name="Oval 2100">
              <a:extLst>
                <a:ext uri="{FF2B5EF4-FFF2-40B4-BE49-F238E27FC236}">
                  <a16:creationId xmlns:a16="http://schemas.microsoft.com/office/drawing/2014/main" id="{8E5513B4-AE23-477E-A13D-CC17F7A35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2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565" name="Group 2101">
              <a:extLst>
                <a:ext uri="{FF2B5EF4-FFF2-40B4-BE49-F238E27FC236}">
                  <a16:creationId xmlns:a16="http://schemas.microsoft.com/office/drawing/2014/main" id="{9CD5712F-3AA0-4D26-8DCD-58CB1A2053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3067"/>
              <a:ext cx="170" cy="272"/>
              <a:chOff x="2919" y="981"/>
              <a:chExt cx="170" cy="272"/>
            </a:xfrm>
          </p:grpSpPr>
          <p:sp>
            <p:nvSpPr>
              <p:cNvPr id="64566" name="Freeform 2102">
                <a:extLst>
                  <a:ext uri="{FF2B5EF4-FFF2-40B4-BE49-F238E27FC236}">
                    <a16:creationId xmlns:a16="http://schemas.microsoft.com/office/drawing/2014/main" id="{5D67CC9B-1696-430F-88E2-9B0D25C27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7" name="Freeform 2103">
                <a:extLst>
                  <a:ext uri="{FF2B5EF4-FFF2-40B4-BE49-F238E27FC236}">
                    <a16:creationId xmlns:a16="http://schemas.microsoft.com/office/drawing/2014/main" id="{7518D2C9-0546-4477-B99A-941DFCCAB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8" name="Freeform 2104">
                <a:extLst>
                  <a:ext uri="{FF2B5EF4-FFF2-40B4-BE49-F238E27FC236}">
                    <a16:creationId xmlns:a16="http://schemas.microsoft.com/office/drawing/2014/main" id="{1E59900E-D154-4BFA-BCB0-693A649B7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69" name="Freeform 2105">
                <a:extLst>
                  <a:ext uri="{FF2B5EF4-FFF2-40B4-BE49-F238E27FC236}">
                    <a16:creationId xmlns:a16="http://schemas.microsoft.com/office/drawing/2014/main" id="{9EF34888-C314-4734-938E-77FEC2490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0" name="Freeform 2106">
                <a:extLst>
                  <a:ext uri="{FF2B5EF4-FFF2-40B4-BE49-F238E27FC236}">
                    <a16:creationId xmlns:a16="http://schemas.microsoft.com/office/drawing/2014/main" id="{C9A8591A-FFD5-4ADC-BEE3-F7B958E4E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1" name="Freeform 2107">
                <a:extLst>
                  <a:ext uri="{FF2B5EF4-FFF2-40B4-BE49-F238E27FC236}">
                    <a16:creationId xmlns:a16="http://schemas.microsoft.com/office/drawing/2014/main" id="{308E6A48-07DE-4BAE-B3B7-2C7E26FCD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72" name="Group 2108">
              <a:extLst>
                <a:ext uri="{FF2B5EF4-FFF2-40B4-BE49-F238E27FC236}">
                  <a16:creationId xmlns:a16="http://schemas.microsoft.com/office/drawing/2014/main" id="{6A86CFC8-49F2-4DF5-BAAA-96ED5254B0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3067"/>
              <a:ext cx="170" cy="272"/>
              <a:chOff x="2919" y="981"/>
              <a:chExt cx="170" cy="272"/>
            </a:xfrm>
          </p:grpSpPr>
          <p:sp>
            <p:nvSpPr>
              <p:cNvPr id="64573" name="Freeform 2109">
                <a:extLst>
                  <a:ext uri="{FF2B5EF4-FFF2-40B4-BE49-F238E27FC236}">
                    <a16:creationId xmlns:a16="http://schemas.microsoft.com/office/drawing/2014/main" id="{B36B04B1-63EE-4971-A80E-C7A1AB256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4" name="Freeform 2110">
                <a:extLst>
                  <a:ext uri="{FF2B5EF4-FFF2-40B4-BE49-F238E27FC236}">
                    <a16:creationId xmlns:a16="http://schemas.microsoft.com/office/drawing/2014/main" id="{558B4DE2-8BD6-49E3-A4A3-566B5239C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5" name="Freeform 2111">
                <a:extLst>
                  <a:ext uri="{FF2B5EF4-FFF2-40B4-BE49-F238E27FC236}">
                    <a16:creationId xmlns:a16="http://schemas.microsoft.com/office/drawing/2014/main" id="{29F4ABC3-6ECB-4ECB-B492-720A12B79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6" name="Freeform 2112">
                <a:extLst>
                  <a:ext uri="{FF2B5EF4-FFF2-40B4-BE49-F238E27FC236}">
                    <a16:creationId xmlns:a16="http://schemas.microsoft.com/office/drawing/2014/main" id="{D012BB7D-9417-4757-AE6D-1E6ACDABA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7" name="Freeform 2113">
                <a:extLst>
                  <a:ext uri="{FF2B5EF4-FFF2-40B4-BE49-F238E27FC236}">
                    <a16:creationId xmlns:a16="http://schemas.microsoft.com/office/drawing/2014/main" id="{80329A3B-530C-47A2-BE5D-C2FA1618D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78" name="Freeform 2114">
                <a:extLst>
                  <a:ext uri="{FF2B5EF4-FFF2-40B4-BE49-F238E27FC236}">
                    <a16:creationId xmlns:a16="http://schemas.microsoft.com/office/drawing/2014/main" id="{2741F795-36CD-4474-B55D-3BA09AF46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590" name="Freeform 2126">
              <a:extLst>
                <a:ext uri="{FF2B5EF4-FFF2-40B4-BE49-F238E27FC236}">
                  <a16:creationId xmlns:a16="http://schemas.microsoft.com/office/drawing/2014/main" id="{B2B4D7E1-2FBA-4056-9225-4C17684D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1" name="Freeform 2127">
              <a:extLst>
                <a:ext uri="{FF2B5EF4-FFF2-40B4-BE49-F238E27FC236}">
                  <a16:creationId xmlns:a16="http://schemas.microsoft.com/office/drawing/2014/main" id="{703CF925-25F8-4BB5-B61A-A4657C7CE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5" name="Freeform 2131">
              <a:extLst>
                <a:ext uri="{FF2B5EF4-FFF2-40B4-BE49-F238E27FC236}">
                  <a16:creationId xmlns:a16="http://schemas.microsoft.com/office/drawing/2014/main" id="{5DDEF8B9-A10A-4DDD-9131-7FF2E3F4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31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8" name="Freeform 2134">
              <a:extLst>
                <a:ext uri="{FF2B5EF4-FFF2-40B4-BE49-F238E27FC236}">
                  <a16:creationId xmlns:a16="http://schemas.microsoft.com/office/drawing/2014/main" id="{845C324D-CDB2-41C4-A515-4AA1A21D7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321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9" name="Freeform 2135">
              <a:extLst>
                <a:ext uri="{FF2B5EF4-FFF2-40B4-BE49-F238E27FC236}">
                  <a16:creationId xmlns:a16="http://schemas.microsoft.com/office/drawing/2014/main" id="{7968124F-60A0-4B8F-BC1B-78BFFB53D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00" name="Freeform 2136">
              <a:extLst>
                <a:ext uri="{FF2B5EF4-FFF2-40B4-BE49-F238E27FC236}">
                  <a16:creationId xmlns:a16="http://schemas.microsoft.com/office/drawing/2014/main" id="{E0534CC6-5E24-45B3-B917-37B42D59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" y="308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648" name="Group 2184">
            <a:extLst>
              <a:ext uri="{FF2B5EF4-FFF2-40B4-BE49-F238E27FC236}">
                <a16:creationId xmlns:a16="http://schemas.microsoft.com/office/drawing/2014/main" id="{21CC545F-F517-48CD-9DA9-AD4894B1735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589588"/>
            <a:ext cx="1655763" cy="720725"/>
            <a:chOff x="4980" y="3521"/>
            <a:chExt cx="1043" cy="454"/>
          </a:xfrm>
        </p:grpSpPr>
        <p:sp>
          <p:nvSpPr>
            <p:cNvPr id="64484" name="AutoShape 2020">
              <a:extLst>
                <a:ext uri="{FF2B5EF4-FFF2-40B4-BE49-F238E27FC236}">
                  <a16:creationId xmlns:a16="http://schemas.microsoft.com/office/drawing/2014/main" id="{4B869937-DD40-4D51-82DD-D45F89B1A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52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485" name="Rectangle 2021">
              <a:extLst>
                <a:ext uri="{FF2B5EF4-FFF2-40B4-BE49-F238E27FC236}">
                  <a16:creationId xmlns:a16="http://schemas.microsoft.com/office/drawing/2014/main" id="{961AC777-AF3E-4AC1-80DC-667C6380B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56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486" name="Group 2022">
              <a:extLst>
                <a:ext uri="{FF2B5EF4-FFF2-40B4-BE49-F238E27FC236}">
                  <a16:creationId xmlns:a16="http://schemas.microsoft.com/office/drawing/2014/main" id="{26B86728-71AE-4EEC-B51B-495F26009F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3612"/>
              <a:ext cx="851" cy="272"/>
              <a:chOff x="352" y="1162"/>
              <a:chExt cx="851" cy="272"/>
            </a:xfrm>
          </p:grpSpPr>
          <p:grpSp>
            <p:nvGrpSpPr>
              <p:cNvPr id="64487" name="Group 2023">
                <a:extLst>
                  <a:ext uri="{FF2B5EF4-FFF2-40B4-BE49-F238E27FC236}">
                    <a16:creationId xmlns:a16="http://schemas.microsoft.com/office/drawing/2014/main" id="{D3C27960-50A9-46F4-B981-753389AC70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4488" name="Freeform 2024" descr="70%">
                  <a:extLst>
                    <a:ext uri="{FF2B5EF4-FFF2-40B4-BE49-F238E27FC236}">
                      <a16:creationId xmlns:a16="http://schemas.microsoft.com/office/drawing/2014/main" id="{5E52856A-A72E-4417-80C7-492B68E951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89" name="Freeform 2025" descr="70%">
                  <a:extLst>
                    <a:ext uri="{FF2B5EF4-FFF2-40B4-BE49-F238E27FC236}">
                      <a16:creationId xmlns:a16="http://schemas.microsoft.com/office/drawing/2014/main" id="{293E87BD-A8C2-4727-88B3-E3CECB5D72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0" name="Freeform 2026" descr="70%">
                  <a:extLst>
                    <a:ext uri="{FF2B5EF4-FFF2-40B4-BE49-F238E27FC236}">
                      <a16:creationId xmlns:a16="http://schemas.microsoft.com/office/drawing/2014/main" id="{C4D315D5-BB26-4B20-9F1E-DE412B2B2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1" name="Freeform 2027" descr="70%">
                  <a:extLst>
                    <a:ext uri="{FF2B5EF4-FFF2-40B4-BE49-F238E27FC236}">
                      <a16:creationId xmlns:a16="http://schemas.microsoft.com/office/drawing/2014/main" id="{0DA1BB1A-C334-4D3F-98EF-7341200A4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2" name="Freeform 2028" descr="70%">
                  <a:extLst>
                    <a:ext uri="{FF2B5EF4-FFF2-40B4-BE49-F238E27FC236}">
                      <a16:creationId xmlns:a16="http://schemas.microsoft.com/office/drawing/2014/main" id="{2CB599A1-6C09-40F7-8F60-80C511FDD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3" name="Freeform 2029" descr="70%">
                  <a:extLst>
                    <a:ext uri="{FF2B5EF4-FFF2-40B4-BE49-F238E27FC236}">
                      <a16:creationId xmlns:a16="http://schemas.microsoft.com/office/drawing/2014/main" id="{5544FCA1-BAAE-4CD1-8369-B076308CB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4" name="Freeform 2030" descr="70%">
                  <a:extLst>
                    <a:ext uri="{FF2B5EF4-FFF2-40B4-BE49-F238E27FC236}">
                      <a16:creationId xmlns:a16="http://schemas.microsoft.com/office/drawing/2014/main" id="{8E6FB851-DE6A-4F83-8940-8AB8102137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95" name="Group 2031">
                <a:extLst>
                  <a:ext uri="{FF2B5EF4-FFF2-40B4-BE49-F238E27FC236}">
                    <a16:creationId xmlns:a16="http://schemas.microsoft.com/office/drawing/2014/main" id="{B1E6D35B-8465-4124-98BB-392181B3E4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4496" name="Freeform 2032" descr="70%">
                  <a:extLst>
                    <a:ext uri="{FF2B5EF4-FFF2-40B4-BE49-F238E27FC236}">
                      <a16:creationId xmlns:a16="http://schemas.microsoft.com/office/drawing/2014/main" id="{AC18FA11-15FE-47D5-B839-EB209FACB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7" name="Freeform 2033" descr="70%">
                  <a:extLst>
                    <a:ext uri="{FF2B5EF4-FFF2-40B4-BE49-F238E27FC236}">
                      <a16:creationId xmlns:a16="http://schemas.microsoft.com/office/drawing/2014/main" id="{67A78DB2-74D1-4819-8923-D2A8964F4C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8" name="Freeform 2034" descr="70%">
                  <a:extLst>
                    <a:ext uri="{FF2B5EF4-FFF2-40B4-BE49-F238E27FC236}">
                      <a16:creationId xmlns:a16="http://schemas.microsoft.com/office/drawing/2014/main" id="{7430DA2E-7C8F-4131-AC5D-004921714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499" name="Freeform 2035" descr="70%">
                  <a:extLst>
                    <a:ext uri="{FF2B5EF4-FFF2-40B4-BE49-F238E27FC236}">
                      <a16:creationId xmlns:a16="http://schemas.microsoft.com/office/drawing/2014/main" id="{33387C5D-2789-4770-A484-5FE1B485F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0" name="Freeform 2036" descr="70%">
                  <a:extLst>
                    <a:ext uri="{FF2B5EF4-FFF2-40B4-BE49-F238E27FC236}">
                      <a16:creationId xmlns:a16="http://schemas.microsoft.com/office/drawing/2014/main" id="{6B73622F-4769-41C5-8934-02A5F769C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1" name="Freeform 2037" descr="70%">
                  <a:extLst>
                    <a:ext uri="{FF2B5EF4-FFF2-40B4-BE49-F238E27FC236}">
                      <a16:creationId xmlns:a16="http://schemas.microsoft.com/office/drawing/2014/main" id="{A5B63D71-460D-4B0E-AEE8-7AF3BD483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2" name="Freeform 2038" descr="70%">
                  <a:extLst>
                    <a:ext uri="{FF2B5EF4-FFF2-40B4-BE49-F238E27FC236}">
                      <a16:creationId xmlns:a16="http://schemas.microsoft.com/office/drawing/2014/main" id="{212E32F5-91F0-4CE4-8039-FF794EC4E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03" name="Group 2039">
                <a:extLst>
                  <a:ext uri="{FF2B5EF4-FFF2-40B4-BE49-F238E27FC236}">
                    <a16:creationId xmlns:a16="http://schemas.microsoft.com/office/drawing/2014/main" id="{92394D58-D0FE-4BC7-9C57-34A937F178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4504" name="Freeform 2040" descr="70%">
                  <a:extLst>
                    <a:ext uri="{FF2B5EF4-FFF2-40B4-BE49-F238E27FC236}">
                      <a16:creationId xmlns:a16="http://schemas.microsoft.com/office/drawing/2014/main" id="{16926F84-B172-450A-B16E-3DF9A316F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5" name="Freeform 2041" descr="70%">
                  <a:extLst>
                    <a:ext uri="{FF2B5EF4-FFF2-40B4-BE49-F238E27FC236}">
                      <a16:creationId xmlns:a16="http://schemas.microsoft.com/office/drawing/2014/main" id="{1CDA2B41-2194-43E1-A5CB-0383562ACB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6" name="Freeform 2042" descr="70%">
                  <a:extLst>
                    <a:ext uri="{FF2B5EF4-FFF2-40B4-BE49-F238E27FC236}">
                      <a16:creationId xmlns:a16="http://schemas.microsoft.com/office/drawing/2014/main" id="{A108E078-50C1-4F46-8680-A6CC830580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7" name="Freeform 2043" descr="70%">
                  <a:extLst>
                    <a:ext uri="{FF2B5EF4-FFF2-40B4-BE49-F238E27FC236}">
                      <a16:creationId xmlns:a16="http://schemas.microsoft.com/office/drawing/2014/main" id="{E7EACC8D-FCE5-4DFD-AC2F-67A76EB4D9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8" name="Freeform 2044" descr="70%">
                  <a:extLst>
                    <a:ext uri="{FF2B5EF4-FFF2-40B4-BE49-F238E27FC236}">
                      <a16:creationId xmlns:a16="http://schemas.microsoft.com/office/drawing/2014/main" id="{13D3782A-9DE9-4ADF-AFC4-BC1AF843E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09" name="Freeform 2045" descr="70%">
                  <a:extLst>
                    <a:ext uri="{FF2B5EF4-FFF2-40B4-BE49-F238E27FC236}">
                      <a16:creationId xmlns:a16="http://schemas.microsoft.com/office/drawing/2014/main" id="{D04C4D00-5AF4-4B73-9DFC-56439845D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0" name="Freeform 2046" descr="70%">
                  <a:extLst>
                    <a:ext uri="{FF2B5EF4-FFF2-40B4-BE49-F238E27FC236}">
                      <a16:creationId xmlns:a16="http://schemas.microsoft.com/office/drawing/2014/main" id="{04388D0E-3FD4-4E8F-80A9-93ED222B80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11" name="Group 2047">
                <a:extLst>
                  <a:ext uri="{FF2B5EF4-FFF2-40B4-BE49-F238E27FC236}">
                    <a16:creationId xmlns:a16="http://schemas.microsoft.com/office/drawing/2014/main" id="{98604DB1-6D7B-435D-8BA2-CBA027A83D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4512" name="Freeform 2048" descr="70%">
                  <a:extLst>
                    <a:ext uri="{FF2B5EF4-FFF2-40B4-BE49-F238E27FC236}">
                      <a16:creationId xmlns:a16="http://schemas.microsoft.com/office/drawing/2014/main" id="{EC837635-3EAA-4ABC-A247-AC80C0468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3" name="Freeform 2049" descr="70%">
                  <a:extLst>
                    <a:ext uri="{FF2B5EF4-FFF2-40B4-BE49-F238E27FC236}">
                      <a16:creationId xmlns:a16="http://schemas.microsoft.com/office/drawing/2014/main" id="{677B4294-9DA8-4468-9235-7FF8E07E3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4" name="Freeform 2050" descr="70%">
                  <a:extLst>
                    <a:ext uri="{FF2B5EF4-FFF2-40B4-BE49-F238E27FC236}">
                      <a16:creationId xmlns:a16="http://schemas.microsoft.com/office/drawing/2014/main" id="{4B4E87E1-8CBD-4C5A-A7BC-BF3AD21B5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5" name="Freeform 2051" descr="70%">
                  <a:extLst>
                    <a:ext uri="{FF2B5EF4-FFF2-40B4-BE49-F238E27FC236}">
                      <a16:creationId xmlns:a16="http://schemas.microsoft.com/office/drawing/2014/main" id="{3D1E45FD-D4F4-4535-B3D3-D6C98BED49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6" name="Freeform 2052" descr="70%">
                  <a:extLst>
                    <a:ext uri="{FF2B5EF4-FFF2-40B4-BE49-F238E27FC236}">
                      <a16:creationId xmlns:a16="http://schemas.microsoft.com/office/drawing/2014/main" id="{77B36A66-CAE3-4070-B706-FA9093DBC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7" name="Freeform 2053" descr="70%">
                  <a:extLst>
                    <a:ext uri="{FF2B5EF4-FFF2-40B4-BE49-F238E27FC236}">
                      <a16:creationId xmlns:a16="http://schemas.microsoft.com/office/drawing/2014/main" id="{FA9DCB51-CC6C-4EAE-968D-8A24BE22A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518" name="Freeform 2054" descr="70%">
                  <a:extLst>
                    <a:ext uri="{FF2B5EF4-FFF2-40B4-BE49-F238E27FC236}">
                      <a16:creationId xmlns:a16="http://schemas.microsoft.com/office/drawing/2014/main" id="{6969A0C7-159D-4247-BDE2-9EB029406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4519" name="Oval 2055">
              <a:extLst>
                <a:ext uri="{FF2B5EF4-FFF2-40B4-BE49-F238E27FC236}">
                  <a16:creationId xmlns:a16="http://schemas.microsoft.com/office/drawing/2014/main" id="{37448B2E-6709-48D5-86AD-E461BE553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65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20" name="Oval 2056">
              <a:extLst>
                <a:ext uri="{FF2B5EF4-FFF2-40B4-BE49-F238E27FC236}">
                  <a16:creationId xmlns:a16="http://schemas.microsoft.com/office/drawing/2014/main" id="{68AD7146-6580-4249-A408-4CF489933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79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521" name="Group 2057">
              <a:extLst>
                <a:ext uri="{FF2B5EF4-FFF2-40B4-BE49-F238E27FC236}">
                  <a16:creationId xmlns:a16="http://schemas.microsoft.com/office/drawing/2014/main" id="{D1EAB75F-7EDF-4416-841E-59C2AC4F2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3612"/>
              <a:ext cx="170" cy="272"/>
              <a:chOff x="2919" y="981"/>
              <a:chExt cx="170" cy="272"/>
            </a:xfrm>
          </p:grpSpPr>
          <p:sp>
            <p:nvSpPr>
              <p:cNvPr id="64522" name="Freeform 2058">
                <a:extLst>
                  <a:ext uri="{FF2B5EF4-FFF2-40B4-BE49-F238E27FC236}">
                    <a16:creationId xmlns:a16="http://schemas.microsoft.com/office/drawing/2014/main" id="{1F9BD05F-996F-44BE-B888-C9FDBBDD4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3" name="Freeform 2059">
                <a:extLst>
                  <a:ext uri="{FF2B5EF4-FFF2-40B4-BE49-F238E27FC236}">
                    <a16:creationId xmlns:a16="http://schemas.microsoft.com/office/drawing/2014/main" id="{5EB773EF-8879-4C0A-B774-C267C0B8D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4" name="Freeform 2060">
                <a:extLst>
                  <a:ext uri="{FF2B5EF4-FFF2-40B4-BE49-F238E27FC236}">
                    <a16:creationId xmlns:a16="http://schemas.microsoft.com/office/drawing/2014/main" id="{D597893F-405B-4B7E-B5B9-4EFCD3D42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5" name="Freeform 2061">
                <a:extLst>
                  <a:ext uri="{FF2B5EF4-FFF2-40B4-BE49-F238E27FC236}">
                    <a16:creationId xmlns:a16="http://schemas.microsoft.com/office/drawing/2014/main" id="{EAFAD795-42A1-4301-B456-AD594C0C2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6" name="Freeform 2062">
                <a:extLst>
                  <a:ext uri="{FF2B5EF4-FFF2-40B4-BE49-F238E27FC236}">
                    <a16:creationId xmlns:a16="http://schemas.microsoft.com/office/drawing/2014/main" id="{AEA6DD3E-F9FE-4069-ADB7-672F827B4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27" name="Freeform 2063">
                <a:extLst>
                  <a:ext uri="{FF2B5EF4-FFF2-40B4-BE49-F238E27FC236}">
                    <a16:creationId xmlns:a16="http://schemas.microsoft.com/office/drawing/2014/main" id="{F89CD034-3C5F-46BB-A478-6417F994E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579" name="Group 2115">
              <a:extLst>
                <a:ext uri="{FF2B5EF4-FFF2-40B4-BE49-F238E27FC236}">
                  <a16:creationId xmlns:a16="http://schemas.microsoft.com/office/drawing/2014/main" id="{46069748-2D9F-41B2-AD0E-5E1878BA49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9" y="3612"/>
              <a:ext cx="150" cy="272"/>
              <a:chOff x="2051" y="1162"/>
              <a:chExt cx="150" cy="272"/>
            </a:xfrm>
          </p:grpSpPr>
          <p:sp>
            <p:nvSpPr>
              <p:cNvPr id="64580" name="Freeform 2116">
                <a:extLst>
                  <a:ext uri="{FF2B5EF4-FFF2-40B4-BE49-F238E27FC236}">
                    <a16:creationId xmlns:a16="http://schemas.microsoft.com/office/drawing/2014/main" id="{8268C9A1-81A7-4C34-88AB-A98709186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1" name="Freeform 2117">
                <a:extLst>
                  <a:ext uri="{FF2B5EF4-FFF2-40B4-BE49-F238E27FC236}">
                    <a16:creationId xmlns:a16="http://schemas.microsoft.com/office/drawing/2014/main" id="{AD29170E-9557-431D-9BF3-62F3341B0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2" name="Freeform 2118">
                <a:extLst>
                  <a:ext uri="{FF2B5EF4-FFF2-40B4-BE49-F238E27FC236}">
                    <a16:creationId xmlns:a16="http://schemas.microsoft.com/office/drawing/2014/main" id="{43F30224-A5D3-45C5-8813-FEEA7B67F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3" name="Freeform 2119">
                <a:extLst>
                  <a:ext uri="{FF2B5EF4-FFF2-40B4-BE49-F238E27FC236}">
                    <a16:creationId xmlns:a16="http://schemas.microsoft.com/office/drawing/2014/main" id="{FE13A7EE-AE25-4FD6-9BEB-51C55A61D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84" name="Freeform 2120">
                <a:extLst>
                  <a:ext uri="{FF2B5EF4-FFF2-40B4-BE49-F238E27FC236}">
                    <a16:creationId xmlns:a16="http://schemas.microsoft.com/office/drawing/2014/main" id="{349EF7D2-865F-47B6-8630-CEF3ED58F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606" name="Freeform 2142">
              <a:extLst>
                <a:ext uri="{FF2B5EF4-FFF2-40B4-BE49-F238E27FC236}">
                  <a16:creationId xmlns:a16="http://schemas.microsoft.com/office/drawing/2014/main" id="{9368CC9D-A808-45AB-BE98-42A77A708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07" name="Freeform 2143">
              <a:extLst>
                <a:ext uri="{FF2B5EF4-FFF2-40B4-BE49-F238E27FC236}">
                  <a16:creationId xmlns:a16="http://schemas.microsoft.com/office/drawing/2014/main" id="{E72977F8-DB43-4062-B7B8-62475C73B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0" name="Freeform 2146">
              <a:extLst>
                <a:ext uri="{FF2B5EF4-FFF2-40B4-BE49-F238E27FC236}">
                  <a16:creationId xmlns:a16="http://schemas.microsoft.com/office/drawing/2014/main" id="{9ACE850B-DF22-485A-9978-2F642E8F9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361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1" name="Freeform 2147">
              <a:extLst>
                <a:ext uri="{FF2B5EF4-FFF2-40B4-BE49-F238E27FC236}">
                  <a16:creationId xmlns:a16="http://schemas.microsoft.com/office/drawing/2014/main" id="{07357303-696B-460A-8F2B-718F9BBB4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373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2" name="Freeform 2148">
              <a:extLst>
                <a:ext uri="{FF2B5EF4-FFF2-40B4-BE49-F238E27FC236}">
                  <a16:creationId xmlns:a16="http://schemas.microsoft.com/office/drawing/2014/main" id="{49F1A4BB-3660-48F8-8B07-F4B2DE9E3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385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4" name="Freeform 2150">
              <a:extLst>
                <a:ext uri="{FF2B5EF4-FFF2-40B4-BE49-F238E27FC236}">
                  <a16:creationId xmlns:a16="http://schemas.microsoft.com/office/drawing/2014/main" id="{4BD4F773-23BB-49C2-9CDD-B2DF3350D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375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" name="Freeform 2152">
              <a:extLst>
                <a:ext uri="{FF2B5EF4-FFF2-40B4-BE49-F238E27FC236}">
                  <a16:creationId xmlns:a16="http://schemas.microsoft.com/office/drawing/2014/main" id="{C2A6784C-CB2A-4D7E-883E-E8B7083CA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363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33" name="Group 1997">
            <a:extLst>
              <a:ext uri="{FF2B5EF4-FFF2-40B4-BE49-F238E27FC236}">
                <a16:creationId xmlns:a16="http://schemas.microsoft.com/office/drawing/2014/main" id="{85DDF4DA-6A6B-4AE9-A5D0-7A2B8872DC6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5025"/>
            <a:ext cx="1655763" cy="720725"/>
            <a:chOff x="262" y="526"/>
            <a:chExt cx="1043" cy="454"/>
          </a:xfrm>
        </p:grpSpPr>
        <p:sp>
          <p:nvSpPr>
            <p:cNvPr id="65582" name="AutoShape 46">
              <a:extLst>
                <a:ext uri="{FF2B5EF4-FFF2-40B4-BE49-F238E27FC236}">
                  <a16:creationId xmlns:a16="http://schemas.microsoft.com/office/drawing/2014/main" id="{13C31748-37CD-4DF8-BEA4-CCE378F6E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3" name="Rectangle 47">
              <a:extLst>
                <a:ext uri="{FF2B5EF4-FFF2-40B4-BE49-F238E27FC236}">
                  <a16:creationId xmlns:a16="http://schemas.microsoft.com/office/drawing/2014/main" id="{38A759F7-DDE9-4AE2-97F2-0D596E00E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84" name="Group 48">
              <a:extLst>
                <a:ext uri="{FF2B5EF4-FFF2-40B4-BE49-F238E27FC236}">
                  <a16:creationId xmlns:a16="http://schemas.microsoft.com/office/drawing/2014/main" id="{F4FE8975-F7FB-4C79-BF72-9B39653BBA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617"/>
              <a:ext cx="851" cy="272"/>
              <a:chOff x="352" y="1162"/>
              <a:chExt cx="851" cy="272"/>
            </a:xfrm>
          </p:grpSpPr>
          <p:grpSp>
            <p:nvGrpSpPr>
              <p:cNvPr id="65585" name="Group 49">
                <a:extLst>
                  <a:ext uri="{FF2B5EF4-FFF2-40B4-BE49-F238E27FC236}">
                    <a16:creationId xmlns:a16="http://schemas.microsoft.com/office/drawing/2014/main" id="{10F6E53E-D24D-480B-B3FE-A8299D821C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586" name="Freeform 50" descr="70%">
                  <a:extLst>
                    <a:ext uri="{FF2B5EF4-FFF2-40B4-BE49-F238E27FC236}">
                      <a16:creationId xmlns:a16="http://schemas.microsoft.com/office/drawing/2014/main" id="{11F07B9B-4849-454B-9BBE-E278198490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87" name="Freeform 51" descr="70%">
                  <a:extLst>
                    <a:ext uri="{FF2B5EF4-FFF2-40B4-BE49-F238E27FC236}">
                      <a16:creationId xmlns:a16="http://schemas.microsoft.com/office/drawing/2014/main" id="{440B8A96-7880-4FBB-B1CF-4D6E1E3AD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88" name="Freeform 52" descr="70%">
                  <a:extLst>
                    <a:ext uri="{FF2B5EF4-FFF2-40B4-BE49-F238E27FC236}">
                      <a16:creationId xmlns:a16="http://schemas.microsoft.com/office/drawing/2014/main" id="{0683276A-AFC1-4828-871C-99EF52506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89" name="Freeform 53" descr="70%">
                  <a:extLst>
                    <a:ext uri="{FF2B5EF4-FFF2-40B4-BE49-F238E27FC236}">
                      <a16:creationId xmlns:a16="http://schemas.microsoft.com/office/drawing/2014/main" id="{E6C5C523-7D6A-4A35-9A3A-F78ADDF99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0" name="Freeform 54" descr="70%">
                  <a:extLst>
                    <a:ext uri="{FF2B5EF4-FFF2-40B4-BE49-F238E27FC236}">
                      <a16:creationId xmlns:a16="http://schemas.microsoft.com/office/drawing/2014/main" id="{AC5F3446-FA44-4127-A9BC-21751BD83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1" name="Freeform 55" descr="70%">
                  <a:extLst>
                    <a:ext uri="{FF2B5EF4-FFF2-40B4-BE49-F238E27FC236}">
                      <a16:creationId xmlns:a16="http://schemas.microsoft.com/office/drawing/2014/main" id="{A7E3435B-C7EC-4178-920F-82AB3D93E6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2" name="Freeform 56" descr="70%">
                  <a:extLst>
                    <a:ext uri="{FF2B5EF4-FFF2-40B4-BE49-F238E27FC236}">
                      <a16:creationId xmlns:a16="http://schemas.microsoft.com/office/drawing/2014/main" id="{D334D4EB-9C6E-4883-87F0-E712A7CE05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93" name="Group 57">
                <a:extLst>
                  <a:ext uri="{FF2B5EF4-FFF2-40B4-BE49-F238E27FC236}">
                    <a16:creationId xmlns:a16="http://schemas.microsoft.com/office/drawing/2014/main" id="{0AE4D025-02FA-4D66-A6B8-D94C1845F4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594" name="Freeform 58" descr="70%">
                  <a:extLst>
                    <a:ext uri="{FF2B5EF4-FFF2-40B4-BE49-F238E27FC236}">
                      <a16:creationId xmlns:a16="http://schemas.microsoft.com/office/drawing/2014/main" id="{CEEDF587-E343-4146-865E-D35B35CDD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5" name="Freeform 59" descr="70%">
                  <a:extLst>
                    <a:ext uri="{FF2B5EF4-FFF2-40B4-BE49-F238E27FC236}">
                      <a16:creationId xmlns:a16="http://schemas.microsoft.com/office/drawing/2014/main" id="{1053850C-3502-40B5-BCD4-818CF3BD3C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6" name="Freeform 60" descr="70%">
                  <a:extLst>
                    <a:ext uri="{FF2B5EF4-FFF2-40B4-BE49-F238E27FC236}">
                      <a16:creationId xmlns:a16="http://schemas.microsoft.com/office/drawing/2014/main" id="{532E1CEB-9CC6-4561-A691-98E258B6ED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7" name="Freeform 61" descr="70%">
                  <a:extLst>
                    <a:ext uri="{FF2B5EF4-FFF2-40B4-BE49-F238E27FC236}">
                      <a16:creationId xmlns:a16="http://schemas.microsoft.com/office/drawing/2014/main" id="{E7B0E5A6-9D66-4481-82BD-76B506B77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8" name="Freeform 62" descr="70%">
                  <a:extLst>
                    <a:ext uri="{FF2B5EF4-FFF2-40B4-BE49-F238E27FC236}">
                      <a16:creationId xmlns:a16="http://schemas.microsoft.com/office/drawing/2014/main" id="{66783423-6D94-41D4-AC1F-80FB776DF9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9" name="Freeform 63" descr="70%">
                  <a:extLst>
                    <a:ext uri="{FF2B5EF4-FFF2-40B4-BE49-F238E27FC236}">
                      <a16:creationId xmlns:a16="http://schemas.microsoft.com/office/drawing/2014/main" id="{22035174-353E-438B-99F5-0C3B03670E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0" name="Freeform 64" descr="70%">
                  <a:extLst>
                    <a:ext uri="{FF2B5EF4-FFF2-40B4-BE49-F238E27FC236}">
                      <a16:creationId xmlns:a16="http://schemas.microsoft.com/office/drawing/2014/main" id="{EC2F3C3A-6C6E-4E3C-B099-E66AA582B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01" name="Group 65">
                <a:extLst>
                  <a:ext uri="{FF2B5EF4-FFF2-40B4-BE49-F238E27FC236}">
                    <a16:creationId xmlns:a16="http://schemas.microsoft.com/office/drawing/2014/main" id="{06FDB530-4199-4238-A8FA-6E719D554C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602" name="Freeform 66" descr="70%">
                  <a:extLst>
                    <a:ext uri="{FF2B5EF4-FFF2-40B4-BE49-F238E27FC236}">
                      <a16:creationId xmlns:a16="http://schemas.microsoft.com/office/drawing/2014/main" id="{51122B60-C087-4220-88EE-115ACEBDB0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3" name="Freeform 67" descr="70%">
                  <a:extLst>
                    <a:ext uri="{FF2B5EF4-FFF2-40B4-BE49-F238E27FC236}">
                      <a16:creationId xmlns:a16="http://schemas.microsoft.com/office/drawing/2014/main" id="{6E785F6D-BBAE-4E8D-BC82-EB6AE82262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4" name="Freeform 68" descr="70%">
                  <a:extLst>
                    <a:ext uri="{FF2B5EF4-FFF2-40B4-BE49-F238E27FC236}">
                      <a16:creationId xmlns:a16="http://schemas.microsoft.com/office/drawing/2014/main" id="{E42E8048-4D7C-4EAB-B406-1FFEFE93FB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5" name="Freeform 69" descr="70%">
                  <a:extLst>
                    <a:ext uri="{FF2B5EF4-FFF2-40B4-BE49-F238E27FC236}">
                      <a16:creationId xmlns:a16="http://schemas.microsoft.com/office/drawing/2014/main" id="{5DAAD525-DC97-424E-88F2-E1172ED04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6" name="Freeform 70" descr="70%">
                  <a:extLst>
                    <a:ext uri="{FF2B5EF4-FFF2-40B4-BE49-F238E27FC236}">
                      <a16:creationId xmlns:a16="http://schemas.microsoft.com/office/drawing/2014/main" id="{781298F0-3E14-42D9-B776-91656BA23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7" name="Freeform 71" descr="70%">
                  <a:extLst>
                    <a:ext uri="{FF2B5EF4-FFF2-40B4-BE49-F238E27FC236}">
                      <a16:creationId xmlns:a16="http://schemas.microsoft.com/office/drawing/2014/main" id="{6E43E588-D021-4930-9A46-6C34BC26CF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8" name="Freeform 72" descr="70%">
                  <a:extLst>
                    <a:ext uri="{FF2B5EF4-FFF2-40B4-BE49-F238E27FC236}">
                      <a16:creationId xmlns:a16="http://schemas.microsoft.com/office/drawing/2014/main" id="{C9764831-3E44-4560-B957-DCD5B7A11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09" name="Group 73">
                <a:extLst>
                  <a:ext uri="{FF2B5EF4-FFF2-40B4-BE49-F238E27FC236}">
                    <a16:creationId xmlns:a16="http://schemas.microsoft.com/office/drawing/2014/main" id="{AB8F1F37-EDFB-4B5D-9893-B125EB1C05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610" name="Freeform 74" descr="70%">
                  <a:extLst>
                    <a:ext uri="{FF2B5EF4-FFF2-40B4-BE49-F238E27FC236}">
                      <a16:creationId xmlns:a16="http://schemas.microsoft.com/office/drawing/2014/main" id="{A2794A3F-90A5-4F81-B431-20ECFA00A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1" name="Freeform 75" descr="70%">
                  <a:extLst>
                    <a:ext uri="{FF2B5EF4-FFF2-40B4-BE49-F238E27FC236}">
                      <a16:creationId xmlns:a16="http://schemas.microsoft.com/office/drawing/2014/main" id="{FFC3C8EC-5340-491B-BC68-ED99442A4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2" name="Freeform 76" descr="70%">
                  <a:extLst>
                    <a:ext uri="{FF2B5EF4-FFF2-40B4-BE49-F238E27FC236}">
                      <a16:creationId xmlns:a16="http://schemas.microsoft.com/office/drawing/2014/main" id="{925DAEAE-B0F7-49A5-B039-15E14D4E9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3" name="Freeform 77" descr="70%">
                  <a:extLst>
                    <a:ext uri="{FF2B5EF4-FFF2-40B4-BE49-F238E27FC236}">
                      <a16:creationId xmlns:a16="http://schemas.microsoft.com/office/drawing/2014/main" id="{758EACEF-6590-421C-8484-C56167AC4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4" name="Freeform 78" descr="70%">
                  <a:extLst>
                    <a:ext uri="{FF2B5EF4-FFF2-40B4-BE49-F238E27FC236}">
                      <a16:creationId xmlns:a16="http://schemas.microsoft.com/office/drawing/2014/main" id="{B2630633-1FED-4C05-B33A-2FD379E656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5" name="Freeform 79" descr="70%">
                  <a:extLst>
                    <a:ext uri="{FF2B5EF4-FFF2-40B4-BE49-F238E27FC236}">
                      <a16:creationId xmlns:a16="http://schemas.microsoft.com/office/drawing/2014/main" id="{2091D12A-693C-475D-957D-949FB8F3F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6" name="Freeform 80" descr="70%">
                  <a:extLst>
                    <a:ext uri="{FF2B5EF4-FFF2-40B4-BE49-F238E27FC236}">
                      <a16:creationId xmlns:a16="http://schemas.microsoft.com/office/drawing/2014/main" id="{6E6552A0-902D-444A-9C51-7194114FB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617" name="Oval 81">
              <a:extLst>
                <a:ext uri="{FF2B5EF4-FFF2-40B4-BE49-F238E27FC236}">
                  <a16:creationId xmlns:a16="http://schemas.microsoft.com/office/drawing/2014/main" id="{9B1B72C8-8334-4C4F-A593-D266179C0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8" name="Oval 82">
              <a:extLst>
                <a:ext uri="{FF2B5EF4-FFF2-40B4-BE49-F238E27FC236}">
                  <a16:creationId xmlns:a16="http://schemas.microsoft.com/office/drawing/2014/main" id="{6EB612B1-C229-4E8B-9097-09E09B16A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19" name="Group 83">
              <a:extLst>
                <a:ext uri="{FF2B5EF4-FFF2-40B4-BE49-F238E27FC236}">
                  <a16:creationId xmlns:a16="http://schemas.microsoft.com/office/drawing/2014/main" id="{FF3DEDD8-F5AC-41BD-BF9D-FF5938D981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617"/>
              <a:ext cx="170" cy="272"/>
              <a:chOff x="2919" y="981"/>
              <a:chExt cx="170" cy="272"/>
            </a:xfrm>
          </p:grpSpPr>
          <p:sp>
            <p:nvSpPr>
              <p:cNvPr id="65620" name="Freeform 84">
                <a:extLst>
                  <a:ext uri="{FF2B5EF4-FFF2-40B4-BE49-F238E27FC236}">
                    <a16:creationId xmlns:a16="http://schemas.microsoft.com/office/drawing/2014/main" id="{AF89C174-79B9-42A3-B552-059FD943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1" name="Freeform 85">
                <a:extLst>
                  <a:ext uri="{FF2B5EF4-FFF2-40B4-BE49-F238E27FC236}">
                    <a16:creationId xmlns:a16="http://schemas.microsoft.com/office/drawing/2014/main" id="{EA23D6C0-2E08-4AF7-AEB9-D276AF4AA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2" name="Freeform 86">
                <a:extLst>
                  <a:ext uri="{FF2B5EF4-FFF2-40B4-BE49-F238E27FC236}">
                    <a16:creationId xmlns:a16="http://schemas.microsoft.com/office/drawing/2014/main" id="{1C85A351-ECD4-40C9-BA91-3E7410D95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3" name="Freeform 87">
                <a:extLst>
                  <a:ext uri="{FF2B5EF4-FFF2-40B4-BE49-F238E27FC236}">
                    <a16:creationId xmlns:a16="http://schemas.microsoft.com/office/drawing/2014/main" id="{89BC9CFE-C403-4431-81A7-09A5FAD03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4" name="Freeform 88">
                <a:extLst>
                  <a:ext uri="{FF2B5EF4-FFF2-40B4-BE49-F238E27FC236}">
                    <a16:creationId xmlns:a16="http://schemas.microsoft.com/office/drawing/2014/main" id="{07DBBF1A-30CB-4FBB-9ABB-B1AF651F8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5" name="Freeform 89">
                <a:extLst>
                  <a:ext uri="{FF2B5EF4-FFF2-40B4-BE49-F238E27FC236}">
                    <a16:creationId xmlns:a16="http://schemas.microsoft.com/office/drawing/2014/main" id="{E19E638D-ED4F-45C0-8B02-EFCDEB3BE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26" name="Group 90">
              <a:extLst>
                <a:ext uri="{FF2B5EF4-FFF2-40B4-BE49-F238E27FC236}">
                  <a16:creationId xmlns:a16="http://schemas.microsoft.com/office/drawing/2014/main" id="{4ECF8503-9B64-4D8F-BB56-84FE064E1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" y="617"/>
              <a:ext cx="170" cy="272"/>
              <a:chOff x="2919" y="981"/>
              <a:chExt cx="170" cy="272"/>
            </a:xfrm>
          </p:grpSpPr>
          <p:sp>
            <p:nvSpPr>
              <p:cNvPr id="65627" name="Freeform 91">
                <a:extLst>
                  <a:ext uri="{FF2B5EF4-FFF2-40B4-BE49-F238E27FC236}">
                    <a16:creationId xmlns:a16="http://schemas.microsoft.com/office/drawing/2014/main" id="{E22B8BAB-FFA1-4A2C-B203-F17BAAD39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8" name="Freeform 92">
                <a:extLst>
                  <a:ext uri="{FF2B5EF4-FFF2-40B4-BE49-F238E27FC236}">
                    <a16:creationId xmlns:a16="http://schemas.microsoft.com/office/drawing/2014/main" id="{E0FC20C8-F7D8-434D-A7E4-778BCAAB6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9" name="Freeform 93">
                <a:extLst>
                  <a:ext uri="{FF2B5EF4-FFF2-40B4-BE49-F238E27FC236}">
                    <a16:creationId xmlns:a16="http://schemas.microsoft.com/office/drawing/2014/main" id="{61705A8F-ACF4-437F-8C8A-C7BA944D4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0" name="Freeform 94">
                <a:extLst>
                  <a:ext uri="{FF2B5EF4-FFF2-40B4-BE49-F238E27FC236}">
                    <a16:creationId xmlns:a16="http://schemas.microsoft.com/office/drawing/2014/main" id="{6C1CCEE1-2964-44AC-956F-C3FDB658A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1" name="Freeform 95">
                <a:extLst>
                  <a:ext uri="{FF2B5EF4-FFF2-40B4-BE49-F238E27FC236}">
                    <a16:creationId xmlns:a16="http://schemas.microsoft.com/office/drawing/2014/main" id="{BE1FAC35-CC98-4D11-8CA7-7B1E423D7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2" name="Freeform 96">
                <a:extLst>
                  <a:ext uri="{FF2B5EF4-FFF2-40B4-BE49-F238E27FC236}">
                    <a16:creationId xmlns:a16="http://schemas.microsoft.com/office/drawing/2014/main" id="{D0F644F9-09AC-4429-BB6A-43DD0ED7F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44" name="Freeform 108">
              <a:extLst>
                <a:ext uri="{FF2B5EF4-FFF2-40B4-BE49-F238E27FC236}">
                  <a16:creationId xmlns:a16="http://schemas.microsoft.com/office/drawing/2014/main" id="{C6CBB967-149A-4C87-9F61-28BABFF91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5" name="Freeform 109">
              <a:extLst>
                <a:ext uri="{FF2B5EF4-FFF2-40B4-BE49-F238E27FC236}">
                  <a16:creationId xmlns:a16="http://schemas.microsoft.com/office/drawing/2014/main" id="{4C0F568E-0C13-47FC-B65A-6B8D64128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8" name="Freeform 112">
              <a:extLst>
                <a:ext uri="{FF2B5EF4-FFF2-40B4-BE49-F238E27FC236}">
                  <a16:creationId xmlns:a16="http://schemas.microsoft.com/office/drawing/2014/main" id="{689A0CD7-0DD5-4599-BD67-2B1120E9F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61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2" name="Freeform 116">
              <a:extLst>
                <a:ext uri="{FF2B5EF4-FFF2-40B4-BE49-F238E27FC236}">
                  <a16:creationId xmlns:a16="http://schemas.microsoft.com/office/drawing/2014/main" id="{13A9B5A3-5619-4368-90EB-EBCB8A3D0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3" name="Freeform 117">
              <a:extLst>
                <a:ext uri="{FF2B5EF4-FFF2-40B4-BE49-F238E27FC236}">
                  <a16:creationId xmlns:a16="http://schemas.microsoft.com/office/drawing/2014/main" id="{5258DE5E-79AA-45C3-9F4A-F49E7CE7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4" name="Freeform 118">
              <a:extLst>
                <a:ext uri="{FF2B5EF4-FFF2-40B4-BE49-F238E27FC236}">
                  <a16:creationId xmlns:a16="http://schemas.microsoft.com/office/drawing/2014/main" id="{BF81AE71-53BD-4506-877F-53A4B59A3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4" name="Group 1998">
            <a:extLst>
              <a:ext uri="{FF2B5EF4-FFF2-40B4-BE49-F238E27FC236}">
                <a16:creationId xmlns:a16="http://schemas.microsoft.com/office/drawing/2014/main" id="{6FC8C223-FF01-44C3-B511-B5F4E55D4E0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700213"/>
            <a:ext cx="1655763" cy="720725"/>
            <a:chOff x="262" y="1071"/>
            <a:chExt cx="1043" cy="454"/>
          </a:xfrm>
        </p:grpSpPr>
        <p:sp>
          <p:nvSpPr>
            <p:cNvPr id="65538" name="AutoShape 2">
              <a:extLst>
                <a:ext uri="{FF2B5EF4-FFF2-40B4-BE49-F238E27FC236}">
                  <a16:creationId xmlns:a16="http://schemas.microsoft.com/office/drawing/2014/main" id="{86EA9E74-8387-4DBC-8FFB-F9646B67B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39" name="Rectangle 3">
              <a:extLst>
                <a:ext uri="{FF2B5EF4-FFF2-40B4-BE49-F238E27FC236}">
                  <a16:creationId xmlns:a16="http://schemas.microsoft.com/office/drawing/2014/main" id="{A5202C85-1C8F-481F-916A-471971DDD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40" name="Group 4">
              <a:extLst>
                <a:ext uri="{FF2B5EF4-FFF2-40B4-BE49-F238E27FC236}">
                  <a16:creationId xmlns:a16="http://schemas.microsoft.com/office/drawing/2014/main" id="{C283D0DF-8AB0-4820-86B3-153D11A4DD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1162"/>
              <a:ext cx="851" cy="272"/>
              <a:chOff x="352" y="1162"/>
              <a:chExt cx="851" cy="272"/>
            </a:xfrm>
          </p:grpSpPr>
          <p:grpSp>
            <p:nvGrpSpPr>
              <p:cNvPr id="65541" name="Group 5">
                <a:extLst>
                  <a:ext uri="{FF2B5EF4-FFF2-40B4-BE49-F238E27FC236}">
                    <a16:creationId xmlns:a16="http://schemas.microsoft.com/office/drawing/2014/main" id="{7BD57CE1-EF7C-4AAE-BC4D-1FC6E3860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542" name="Freeform 6" descr="70%">
                  <a:extLst>
                    <a:ext uri="{FF2B5EF4-FFF2-40B4-BE49-F238E27FC236}">
                      <a16:creationId xmlns:a16="http://schemas.microsoft.com/office/drawing/2014/main" id="{25DF07B2-4AE4-4C35-ABCA-21E291396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3" name="Freeform 7" descr="70%">
                  <a:extLst>
                    <a:ext uri="{FF2B5EF4-FFF2-40B4-BE49-F238E27FC236}">
                      <a16:creationId xmlns:a16="http://schemas.microsoft.com/office/drawing/2014/main" id="{22EF2143-CC39-49B0-8EC4-B447CA8DB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4" name="Freeform 8" descr="70%">
                  <a:extLst>
                    <a:ext uri="{FF2B5EF4-FFF2-40B4-BE49-F238E27FC236}">
                      <a16:creationId xmlns:a16="http://schemas.microsoft.com/office/drawing/2014/main" id="{DA28C647-65FB-4FFE-9AB8-4AC5BF105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5" name="Freeform 9" descr="70%">
                  <a:extLst>
                    <a:ext uri="{FF2B5EF4-FFF2-40B4-BE49-F238E27FC236}">
                      <a16:creationId xmlns:a16="http://schemas.microsoft.com/office/drawing/2014/main" id="{E980C6C3-AD0A-48B1-8D70-4A741B627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6" name="Freeform 10" descr="70%">
                  <a:extLst>
                    <a:ext uri="{FF2B5EF4-FFF2-40B4-BE49-F238E27FC236}">
                      <a16:creationId xmlns:a16="http://schemas.microsoft.com/office/drawing/2014/main" id="{DDE2E525-E05E-4134-B217-479A415315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7" name="Freeform 11" descr="70%">
                  <a:extLst>
                    <a:ext uri="{FF2B5EF4-FFF2-40B4-BE49-F238E27FC236}">
                      <a16:creationId xmlns:a16="http://schemas.microsoft.com/office/drawing/2014/main" id="{880F6D88-FFBE-4234-A19B-7795B90CF4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48" name="Freeform 12" descr="70%">
                  <a:extLst>
                    <a:ext uri="{FF2B5EF4-FFF2-40B4-BE49-F238E27FC236}">
                      <a16:creationId xmlns:a16="http://schemas.microsoft.com/office/drawing/2014/main" id="{F6F63942-291D-41B4-A11F-8A92DE7AA0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49" name="Group 13">
                <a:extLst>
                  <a:ext uri="{FF2B5EF4-FFF2-40B4-BE49-F238E27FC236}">
                    <a16:creationId xmlns:a16="http://schemas.microsoft.com/office/drawing/2014/main" id="{9636AD57-9956-4339-ADA2-43E06F99D8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550" name="Freeform 14" descr="70%">
                  <a:extLst>
                    <a:ext uri="{FF2B5EF4-FFF2-40B4-BE49-F238E27FC236}">
                      <a16:creationId xmlns:a16="http://schemas.microsoft.com/office/drawing/2014/main" id="{AB2278F5-1FBA-4D37-9184-1C34F9EDA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1" name="Freeform 15" descr="70%">
                  <a:extLst>
                    <a:ext uri="{FF2B5EF4-FFF2-40B4-BE49-F238E27FC236}">
                      <a16:creationId xmlns:a16="http://schemas.microsoft.com/office/drawing/2014/main" id="{33459397-D2E8-49C6-8FFE-2FCBF478DA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2" name="Freeform 16" descr="70%">
                  <a:extLst>
                    <a:ext uri="{FF2B5EF4-FFF2-40B4-BE49-F238E27FC236}">
                      <a16:creationId xmlns:a16="http://schemas.microsoft.com/office/drawing/2014/main" id="{B1B162A8-DD9D-4DC3-807B-336CF8403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3" name="Freeform 17" descr="70%">
                  <a:extLst>
                    <a:ext uri="{FF2B5EF4-FFF2-40B4-BE49-F238E27FC236}">
                      <a16:creationId xmlns:a16="http://schemas.microsoft.com/office/drawing/2014/main" id="{4743811C-A1B3-449E-9994-1858774E8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4" name="Freeform 18" descr="70%">
                  <a:extLst>
                    <a:ext uri="{FF2B5EF4-FFF2-40B4-BE49-F238E27FC236}">
                      <a16:creationId xmlns:a16="http://schemas.microsoft.com/office/drawing/2014/main" id="{7939440B-36B0-4994-B029-A983B526B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5" name="Freeform 19" descr="70%">
                  <a:extLst>
                    <a:ext uri="{FF2B5EF4-FFF2-40B4-BE49-F238E27FC236}">
                      <a16:creationId xmlns:a16="http://schemas.microsoft.com/office/drawing/2014/main" id="{AE1B0196-C427-4AB5-9891-8E7F17EC6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6" name="Freeform 20" descr="70%">
                  <a:extLst>
                    <a:ext uri="{FF2B5EF4-FFF2-40B4-BE49-F238E27FC236}">
                      <a16:creationId xmlns:a16="http://schemas.microsoft.com/office/drawing/2014/main" id="{A318282D-73B5-46F5-A787-096F0A1AA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57" name="Group 21">
                <a:extLst>
                  <a:ext uri="{FF2B5EF4-FFF2-40B4-BE49-F238E27FC236}">
                    <a16:creationId xmlns:a16="http://schemas.microsoft.com/office/drawing/2014/main" id="{E1AE0982-F6F1-4E75-8CD8-6AB29E31DC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558" name="Freeform 22" descr="70%">
                  <a:extLst>
                    <a:ext uri="{FF2B5EF4-FFF2-40B4-BE49-F238E27FC236}">
                      <a16:creationId xmlns:a16="http://schemas.microsoft.com/office/drawing/2014/main" id="{50FC0847-500C-4E57-B1B7-CB7566541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59" name="Freeform 23" descr="70%">
                  <a:extLst>
                    <a:ext uri="{FF2B5EF4-FFF2-40B4-BE49-F238E27FC236}">
                      <a16:creationId xmlns:a16="http://schemas.microsoft.com/office/drawing/2014/main" id="{707AF481-7566-4872-A46A-FC78D2E1C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0" name="Freeform 24" descr="70%">
                  <a:extLst>
                    <a:ext uri="{FF2B5EF4-FFF2-40B4-BE49-F238E27FC236}">
                      <a16:creationId xmlns:a16="http://schemas.microsoft.com/office/drawing/2014/main" id="{D511B1F3-F665-4BF8-B8DC-5D9F5A076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1" name="Freeform 25" descr="70%">
                  <a:extLst>
                    <a:ext uri="{FF2B5EF4-FFF2-40B4-BE49-F238E27FC236}">
                      <a16:creationId xmlns:a16="http://schemas.microsoft.com/office/drawing/2014/main" id="{9C018D9C-C1D3-402C-8FA9-B2E6B557D0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2" name="Freeform 26" descr="70%">
                  <a:extLst>
                    <a:ext uri="{FF2B5EF4-FFF2-40B4-BE49-F238E27FC236}">
                      <a16:creationId xmlns:a16="http://schemas.microsoft.com/office/drawing/2014/main" id="{E124FAAC-C571-48A4-AD79-DEAEE0B2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3" name="Freeform 27" descr="70%">
                  <a:extLst>
                    <a:ext uri="{FF2B5EF4-FFF2-40B4-BE49-F238E27FC236}">
                      <a16:creationId xmlns:a16="http://schemas.microsoft.com/office/drawing/2014/main" id="{DEF45628-FA6F-4135-9BFD-480338EB8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4" name="Freeform 28" descr="70%">
                  <a:extLst>
                    <a:ext uri="{FF2B5EF4-FFF2-40B4-BE49-F238E27FC236}">
                      <a16:creationId xmlns:a16="http://schemas.microsoft.com/office/drawing/2014/main" id="{F8E70D5D-44CE-4503-9956-BE5281465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65" name="Group 29">
                <a:extLst>
                  <a:ext uri="{FF2B5EF4-FFF2-40B4-BE49-F238E27FC236}">
                    <a16:creationId xmlns:a16="http://schemas.microsoft.com/office/drawing/2014/main" id="{F81B7ADC-F4D5-4152-9C6B-0BBF49A0BD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566" name="Freeform 30" descr="70%">
                  <a:extLst>
                    <a:ext uri="{FF2B5EF4-FFF2-40B4-BE49-F238E27FC236}">
                      <a16:creationId xmlns:a16="http://schemas.microsoft.com/office/drawing/2014/main" id="{143F66AC-1C58-42F3-9A95-9E1E1C9E6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7" name="Freeform 31" descr="70%">
                  <a:extLst>
                    <a:ext uri="{FF2B5EF4-FFF2-40B4-BE49-F238E27FC236}">
                      <a16:creationId xmlns:a16="http://schemas.microsoft.com/office/drawing/2014/main" id="{98C59380-1AEC-4EB3-87C0-86AC65F8E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8" name="Freeform 32" descr="70%">
                  <a:extLst>
                    <a:ext uri="{FF2B5EF4-FFF2-40B4-BE49-F238E27FC236}">
                      <a16:creationId xmlns:a16="http://schemas.microsoft.com/office/drawing/2014/main" id="{0A164132-E4C9-4C11-ACBC-8616F5DA7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69" name="Freeform 33" descr="70%">
                  <a:extLst>
                    <a:ext uri="{FF2B5EF4-FFF2-40B4-BE49-F238E27FC236}">
                      <a16:creationId xmlns:a16="http://schemas.microsoft.com/office/drawing/2014/main" id="{B9083D49-74AC-491A-B6DD-7789906FF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70" name="Freeform 34" descr="70%">
                  <a:extLst>
                    <a:ext uri="{FF2B5EF4-FFF2-40B4-BE49-F238E27FC236}">
                      <a16:creationId xmlns:a16="http://schemas.microsoft.com/office/drawing/2014/main" id="{D180029C-410C-43BB-B037-583603E98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71" name="Freeform 35" descr="70%">
                  <a:extLst>
                    <a:ext uri="{FF2B5EF4-FFF2-40B4-BE49-F238E27FC236}">
                      <a16:creationId xmlns:a16="http://schemas.microsoft.com/office/drawing/2014/main" id="{F442119C-7427-4A8D-851C-0191273316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72" name="Freeform 36" descr="70%">
                  <a:extLst>
                    <a:ext uri="{FF2B5EF4-FFF2-40B4-BE49-F238E27FC236}">
                      <a16:creationId xmlns:a16="http://schemas.microsoft.com/office/drawing/2014/main" id="{3D30DFA9-C21D-474F-BA25-F786CD89D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573" name="Oval 37">
              <a:extLst>
                <a:ext uri="{FF2B5EF4-FFF2-40B4-BE49-F238E27FC236}">
                  <a16:creationId xmlns:a16="http://schemas.microsoft.com/office/drawing/2014/main" id="{AFCA7A92-FB07-4B39-9976-54E25E97B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4" name="Oval 38">
              <a:extLst>
                <a:ext uri="{FF2B5EF4-FFF2-40B4-BE49-F238E27FC236}">
                  <a16:creationId xmlns:a16="http://schemas.microsoft.com/office/drawing/2014/main" id="{81A020F1-CD83-44AA-84B9-A812CDD0A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75" name="Group 39">
              <a:extLst>
                <a:ext uri="{FF2B5EF4-FFF2-40B4-BE49-F238E27FC236}">
                  <a16:creationId xmlns:a16="http://schemas.microsoft.com/office/drawing/2014/main" id="{B332107A-FF64-42D7-AFDA-441AFDCAFF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162"/>
              <a:ext cx="170" cy="272"/>
              <a:chOff x="2919" y="981"/>
              <a:chExt cx="170" cy="272"/>
            </a:xfrm>
          </p:grpSpPr>
          <p:sp>
            <p:nvSpPr>
              <p:cNvPr id="65576" name="Freeform 40">
                <a:extLst>
                  <a:ext uri="{FF2B5EF4-FFF2-40B4-BE49-F238E27FC236}">
                    <a16:creationId xmlns:a16="http://schemas.microsoft.com/office/drawing/2014/main" id="{63B83F8A-A888-45E6-B5C0-A4A8A02B5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7" name="Freeform 41">
                <a:extLst>
                  <a:ext uri="{FF2B5EF4-FFF2-40B4-BE49-F238E27FC236}">
                    <a16:creationId xmlns:a16="http://schemas.microsoft.com/office/drawing/2014/main" id="{B90FE7B2-531D-4232-9FCA-535217382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8" name="Freeform 42">
                <a:extLst>
                  <a:ext uri="{FF2B5EF4-FFF2-40B4-BE49-F238E27FC236}">
                    <a16:creationId xmlns:a16="http://schemas.microsoft.com/office/drawing/2014/main" id="{D045553D-DCE5-45B0-B8BB-7ED2F141E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9" name="Freeform 43">
                <a:extLst>
                  <a:ext uri="{FF2B5EF4-FFF2-40B4-BE49-F238E27FC236}">
                    <a16:creationId xmlns:a16="http://schemas.microsoft.com/office/drawing/2014/main" id="{2DC65DF5-7DD3-4512-9DC6-F7E53519A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0" name="Freeform 44">
                <a:extLst>
                  <a:ext uri="{FF2B5EF4-FFF2-40B4-BE49-F238E27FC236}">
                    <a16:creationId xmlns:a16="http://schemas.microsoft.com/office/drawing/2014/main" id="{B7C0A973-3362-424F-BAC7-0B9AE41BC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1" name="Freeform 45">
                <a:extLst>
                  <a:ext uri="{FF2B5EF4-FFF2-40B4-BE49-F238E27FC236}">
                    <a16:creationId xmlns:a16="http://schemas.microsoft.com/office/drawing/2014/main" id="{308DACC0-A47D-48AB-B7A8-72320B9E2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33" name="Group 97">
              <a:extLst>
                <a:ext uri="{FF2B5EF4-FFF2-40B4-BE49-F238E27FC236}">
                  <a16:creationId xmlns:a16="http://schemas.microsoft.com/office/drawing/2014/main" id="{5D3F00E1-4CA9-4F9F-B7C2-49983F879D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" y="1162"/>
              <a:ext cx="150" cy="272"/>
              <a:chOff x="2051" y="1162"/>
              <a:chExt cx="150" cy="272"/>
            </a:xfrm>
          </p:grpSpPr>
          <p:sp>
            <p:nvSpPr>
              <p:cNvPr id="65634" name="Freeform 98">
                <a:extLst>
                  <a:ext uri="{FF2B5EF4-FFF2-40B4-BE49-F238E27FC236}">
                    <a16:creationId xmlns:a16="http://schemas.microsoft.com/office/drawing/2014/main" id="{F493387A-E313-4617-9C45-CEFF4154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5" name="Freeform 99">
                <a:extLst>
                  <a:ext uri="{FF2B5EF4-FFF2-40B4-BE49-F238E27FC236}">
                    <a16:creationId xmlns:a16="http://schemas.microsoft.com/office/drawing/2014/main" id="{7F2962EC-E366-4668-9778-45488EB77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6" name="Freeform 100">
                <a:extLst>
                  <a:ext uri="{FF2B5EF4-FFF2-40B4-BE49-F238E27FC236}">
                    <a16:creationId xmlns:a16="http://schemas.microsoft.com/office/drawing/2014/main" id="{970AB32E-EBB1-4474-8E00-9E6E76E02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7" name="Freeform 101">
                <a:extLst>
                  <a:ext uri="{FF2B5EF4-FFF2-40B4-BE49-F238E27FC236}">
                    <a16:creationId xmlns:a16="http://schemas.microsoft.com/office/drawing/2014/main" id="{932EAB3F-2D95-44AB-B406-4E460F816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8" name="Freeform 102">
                <a:extLst>
                  <a:ext uri="{FF2B5EF4-FFF2-40B4-BE49-F238E27FC236}">
                    <a16:creationId xmlns:a16="http://schemas.microsoft.com/office/drawing/2014/main" id="{4282BF87-3905-4B64-A766-4B738ECE2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60" name="Freeform 124">
              <a:extLst>
                <a:ext uri="{FF2B5EF4-FFF2-40B4-BE49-F238E27FC236}">
                  <a16:creationId xmlns:a16="http://schemas.microsoft.com/office/drawing/2014/main" id="{7992337E-837F-472C-8D7C-7A1E421D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1" name="Freeform 125">
              <a:extLst>
                <a:ext uri="{FF2B5EF4-FFF2-40B4-BE49-F238E27FC236}">
                  <a16:creationId xmlns:a16="http://schemas.microsoft.com/office/drawing/2014/main" id="{BC343539-FB96-462B-8E7C-0578EB508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4" name="Freeform 128">
              <a:extLst>
                <a:ext uri="{FF2B5EF4-FFF2-40B4-BE49-F238E27FC236}">
                  <a16:creationId xmlns:a16="http://schemas.microsoft.com/office/drawing/2014/main" id="{8C6B1867-CCCD-4890-965C-5EF0306DD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11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8" name="Freeform 132">
              <a:extLst>
                <a:ext uri="{FF2B5EF4-FFF2-40B4-BE49-F238E27FC236}">
                  <a16:creationId xmlns:a16="http://schemas.microsoft.com/office/drawing/2014/main" id="{496DB3E5-3070-4062-8FEC-93DC480FE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9" name="Freeform 133">
              <a:extLst>
                <a:ext uri="{FF2B5EF4-FFF2-40B4-BE49-F238E27FC236}">
                  <a16:creationId xmlns:a16="http://schemas.microsoft.com/office/drawing/2014/main" id="{C9AAC567-8C89-42EB-A665-34A695659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0" name="Freeform 134">
              <a:extLst>
                <a:ext uri="{FF2B5EF4-FFF2-40B4-BE49-F238E27FC236}">
                  <a16:creationId xmlns:a16="http://schemas.microsoft.com/office/drawing/2014/main" id="{1642DCBF-AA15-4FFC-A6E0-C1F69423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7" name="Group 2001">
            <a:extLst>
              <a:ext uri="{FF2B5EF4-FFF2-40B4-BE49-F238E27FC236}">
                <a16:creationId xmlns:a16="http://schemas.microsoft.com/office/drawing/2014/main" id="{92840CC8-EBA0-4DCE-A131-11D4BF265F4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5025"/>
            <a:ext cx="1655763" cy="720725"/>
            <a:chOff x="1442" y="526"/>
            <a:chExt cx="1043" cy="454"/>
          </a:xfrm>
        </p:grpSpPr>
        <p:sp>
          <p:nvSpPr>
            <p:cNvPr id="65715" name="AutoShape 179">
              <a:extLst>
                <a:ext uri="{FF2B5EF4-FFF2-40B4-BE49-F238E27FC236}">
                  <a16:creationId xmlns:a16="http://schemas.microsoft.com/office/drawing/2014/main" id="{3947607A-B1CD-49F8-B759-B8C531C48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6" name="Rectangle 180">
              <a:extLst>
                <a:ext uri="{FF2B5EF4-FFF2-40B4-BE49-F238E27FC236}">
                  <a16:creationId xmlns:a16="http://schemas.microsoft.com/office/drawing/2014/main" id="{6A0450CF-15B3-4395-AA2B-EC0C48F1D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17" name="Group 181">
              <a:extLst>
                <a:ext uri="{FF2B5EF4-FFF2-40B4-BE49-F238E27FC236}">
                  <a16:creationId xmlns:a16="http://schemas.microsoft.com/office/drawing/2014/main" id="{BE065F14-F557-464D-9BFB-68477457A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617"/>
              <a:ext cx="851" cy="272"/>
              <a:chOff x="352" y="1162"/>
              <a:chExt cx="851" cy="272"/>
            </a:xfrm>
          </p:grpSpPr>
          <p:grpSp>
            <p:nvGrpSpPr>
              <p:cNvPr id="65718" name="Group 182">
                <a:extLst>
                  <a:ext uri="{FF2B5EF4-FFF2-40B4-BE49-F238E27FC236}">
                    <a16:creationId xmlns:a16="http://schemas.microsoft.com/office/drawing/2014/main" id="{6FBA0434-E77B-477C-8327-11279CEFF7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719" name="Freeform 183" descr="70%">
                  <a:extLst>
                    <a:ext uri="{FF2B5EF4-FFF2-40B4-BE49-F238E27FC236}">
                      <a16:creationId xmlns:a16="http://schemas.microsoft.com/office/drawing/2014/main" id="{058F9107-D3DB-43D4-BE55-9E888E5AE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0" name="Freeform 184" descr="70%">
                  <a:extLst>
                    <a:ext uri="{FF2B5EF4-FFF2-40B4-BE49-F238E27FC236}">
                      <a16:creationId xmlns:a16="http://schemas.microsoft.com/office/drawing/2014/main" id="{CF218A58-C89B-4230-9BA7-024661EA1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1" name="Freeform 185" descr="70%">
                  <a:extLst>
                    <a:ext uri="{FF2B5EF4-FFF2-40B4-BE49-F238E27FC236}">
                      <a16:creationId xmlns:a16="http://schemas.microsoft.com/office/drawing/2014/main" id="{A4328923-824F-478D-A8A2-2B660B7FF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2" name="Freeform 186" descr="70%">
                  <a:extLst>
                    <a:ext uri="{FF2B5EF4-FFF2-40B4-BE49-F238E27FC236}">
                      <a16:creationId xmlns:a16="http://schemas.microsoft.com/office/drawing/2014/main" id="{4B306355-618E-4E5F-9B2B-5F197ACE9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3" name="Freeform 187" descr="70%">
                  <a:extLst>
                    <a:ext uri="{FF2B5EF4-FFF2-40B4-BE49-F238E27FC236}">
                      <a16:creationId xmlns:a16="http://schemas.microsoft.com/office/drawing/2014/main" id="{2C68FF9F-9F95-4B33-921D-8C879E9178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4" name="Freeform 188" descr="70%">
                  <a:extLst>
                    <a:ext uri="{FF2B5EF4-FFF2-40B4-BE49-F238E27FC236}">
                      <a16:creationId xmlns:a16="http://schemas.microsoft.com/office/drawing/2014/main" id="{05A7AD76-6D89-4223-989E-9C8222F3AC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5" name="Freeform 189" descr="70%">
                  <a:extLst>
                    <a:ext uri="{FF2B5EF4-FFF2-40B4-BE49-F238E27FC236}">
                      <a16:creationId xmlns:a16="http://schemas.microsoft.com/office/drawing/2014/main" id="{52DE77EA-F000-4602-9FAF-DD42458E1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26" name="Group 190">
                <a:extLst>
                  <a:ext uri="{FF2B5EF4-FFF2-40B4-BE49-F238E27FC236}">
                    <a16:creationId xmlns:a16="http://schemas.microsoft.com/office/drawing/2014/main" id="{CA09A2D8-F41A-4075-9DDE-0AF8CB2142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727" name="Freeform 191" descr="70%">
                  <a:extLst>
                    <a:ext uri="{FF2B5EF4-FFF2-40B4-BE49-F238E27FC236}">
                      <a16:creationId xmlns:a16="http://schemas.microsoft.com/office/drawing/2014/main" id="{7AAE39C1-A845-4908-B9C0-B16CDD6F2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8" name="Freeform 192" descr="70%">
                  <a:extLst>
                    <a:ext uri="{FF2B5EF4-FFF2-40B4-BE49-F238E27FC236}">
                      <a16:creationId xmlns:a16="http://schemas.microsoft.com/office/drawing/2014/main" id="{5F8C9B04-E21A-4AEA-9CB4-EA2F66BF47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9" name="Freeform 193" descr="70%">
                  <a:extLst>
                    <a:ext uri="{FF2B5EF4-FFF2-40B4-BE49-F238E27FC236}">
                      <a16:creationId xmlns:a16="http://schemas.microsoft.com/office/drawing/2014/main" id="{DF66EE1D-2D57-49FD-974D-7615EA501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0" name="Freeform 194" descr="70%">
                  <a:extLst>
                    <a:ext uri="{FF2B5EF4-FFF2-40B4-BE49-F238E27FC236}">
                      <a16:creationId xmlns:a16="http://schemas.microsoft.com/office/drawing/2014/main" id="{A7E0E516-DF65-40C7-B8E8-97E3093BA8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1" name="Freeform 195" descr="70%">
                  <a:extLst>
                    <a:ext uri="{FF2B5EF4-FFF2-40B4-BE49-F238E27FC236}">
                      <a16:creationId xmlns:a16="http://schemas.microsoft.com/office/drawing/2014/main" id="{893626CD-D363-4FE8-9698-EC940F374C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2" name="Freeform 196" descr="70%">
                  <a:extLst>
                    <a:ext uri="{FF2B5EF4-FFF2-40B4-BE49-F238E27FC236}">
                      <a16:creationId xmlns:a16="http://schemas.microsoft.com/office/drawing/2014/main" id="{3B18B309-EF1B-43A1-ACF7-3F6CDDDB5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3" name="Freeform 197" descr="70%">
                  <a:extLst>
                    <a:ext uri="{FF2B5EF4-FFF2-40B4-BE49-F238E27FC236}">
                      <a16:creationId xmlns:a16="http://schemas.microsoft.com/office/drawing/2014/main" id="{98E428A7-220C-4925-95A7-455134969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34" name="Group 198">
                <a:extLst>
                  <a:ext uri="{FF2B5EF4-FFF2-40B4-BE49-F238E27FC236}">
                    <a16:creationId xmlns:a16="http://schemas.microsoft.com/office/drawing/2014/main" id="{4ED3417C-5C4D-4D11-9A27-AECFA4C4A1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735" name="Freeform 199" descr="70%">
                  <a:extLst>
                    <a:ext uri="{FF2B5EF4-FFF2-40B4-BE49-F238E27FC236}">
                      <a16:creationId xmlns:a16="http://schemas.microsoft.com/office/drawing/2014/main" id="{AA405D89-E8D1-462D-B5C8-BB6963247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6" name="Freeform 200" descr="70%">
                  <a:extLst>
                    <a:ext uri="{FF2B5EF4-FFF2-40B4-BE49-F238E27FC236}">
                      <a16:creationId xmlns:a16="http://schemas.microsoft.com/office/drawing/2014/main" id="{9A7AD360-7ECA-4B65-A8C6-F37B6AA27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7" name="Freeform 201" descr="70%">
                  <a:extLst>
                    <a:ext uri="{FF2B5EF4-FFF2-40B4-BE49-F238E27FC236}">
                      <a16:creationId xmlns:a16="http://schemas.microsoft.com/office/drawing/2014/main" id="{0389C650-3D2A-407C-B8F1-0D37CBA56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8" name="Freeform 202" descr="70%">
                  <a:extLst>
                    <a:ext uri="{FF2B5EF4-FFF2-40B4-BE49-F238E27FC236}">
                      <a16:creationId xmlns:a16="http://schemas.microsoft.com/office/drawing/2014/main" id="{3DE7CE3B-FC2E-4402-B87F-9AFF5E16D6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39" name="Freeform 203" descr="70%">
                  <a:extLst>
                    <a:ext uri="{FF2B5EF4-FFF2-40B4-BE49-F238E27FC236}">
                      <a16:creationId xmlns:a16="http://schemas.microsoft.com/office/drawing/2014/main" id="{0B0D0C6B-8E88-4579-B7A5-49E5EA486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0" name="Freeform 204" descr="70%">
                  <a:extLst>
                    <a:ext uri="{FF2B5EF4-FFF2-40B4-BE49-F238E27FC236}">
                      <a16:creationId xmlns:a16="http://schemas.microsoft.com/office/drawing/2014/main" id="{50217586-EA3D-46BA-BE14-C7FC46820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1" name="Freeform 205" descr="70%">
                  <a:extLst>
                    <a:ext uri="{FF2B5EF4-FFF2-40B4-BE49-F238E27FC236}">
                      <a16:creationId xmlns:a16="http://schemas.microsoft.com/office/drawing/2014/main" id="{6D3722AE-6459-42C4-B9B4-09B9866EA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42" name="Group 206">
                <a:extLst>
                  <a:ext uri="{FF2B5EF4-FFF2-40B4-BE49-F238E27FC236}">
                    <a16:creationId xmlns:a16="http://schemas.microsoft.com/office/drawing/2014/main" id="{314CB11D-ABFF-437E-94F7-313DDE624D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743" name="Freeform 207" descr="70%">
                  <a:extLst>
                    <a:ext uri="{FF2B5EF4-FFF2-40B4-BE49-F238E27FC236}">
                      <a16:creationId xmlns:a16="http://schemas.microsoft.com/office/drawing/2014/main" id="{4D660323-9C73-4293-99D2-BAC6EE13C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4" name="Freeform 208" descr="70%">
                  <a:extLst>
                    <a:ext uri="{FF2B5EF4-FFF2-40B4-BE49-F238E27FC236}">
                      <a16:creationId xmlns:a16="http://schemas.microsoft.com/office/drawing/2014/main" id="{4875ECB0-16F3-4A11-AAD6-5F380E4CF2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5" name="Freeform 209" descr="70%">
                  <a:extLst>
                    <a:ext uri="{FF2B5EF4-FFF2-40B4-BE49-F238E27FC236}">
                      <a16:creationId xmlns:a16="http://schemas.microsoft.com/office/drawing/2014/main" id="{DAC708DC-37A1-475A-8DCC-CAAE4B1B8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6" name="Freeform 210" descr="70%">
                  <a:extLst>
                    <a:ext uri="{FF2B5EF4-FFF2-40B4-BE49-F238E27FC236}">
                      <a16:creationId xmlns:a16="http://schemas.microsoft.com/office/drawing/2014/main" id="{BA700113-8689-4CD0-A422-452D5D58C7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7" name="Freeform 211" descr="70%">
                  <a:extLst>
                    <a:ext uri="{FF2B5EF4-FFF2-40B4-BE49-F238E27FC236}">
                      <a16:creationId xmlns:a16="http://schemas.microsoft.com/office/drawing/2014/main" id="{14C05F2C-E462-46F2-9CFA-CE01472D2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8" name="Freeform 212" descr="70%">
                  <a:extLst>
                    <a:ext uri="{FF2B5EF4-FFF2-40B4-BE49-F238E27FC236}">
                      <a16:creationId xmlns:a16="http://schemas.microsoft.com/office/drawing/2014/main" id="{533DF1A9-D945-42BB-89E0-3CFFE8BAC0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49" name="Freeform 213" descr="70%">
                  <a:extLst>
                    <a:ext uri="{FF2B5EF4-FFF2-40B4-BE49-F238E27FC236}">
                      <a16:creationId xmlns:a16="http://schemas.microsoft.com/office/drawing/2014/main" id="{72DC4D19-254E-48D3-933A-961F028A6C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750" name="Oval 214">
              <a:extLst>
                <a:ext uri="{FF2B5EF4-FFF2-40B4-BE49-F238E27FC236}">
                  <a16:creationId xmlns:a16="http://schemas.microsoft.com/office/drawing/2014/main" id="{48196B15-407F-41C9-9152-7CBBC7BF0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1" name="Oval 215">
              <a:extLst>
                <a:ext uri="{FF2B5EF4-FFF2-40B4-BE49-F238E27FC236}">
                  <a16:creationId xmlns:a16="http://schemas.microsoft.com/office/drawing/2014/main" id="{1102EB00-6F39-45D6-870B-AE1B8B1C6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752" name="Group 216">
              <a:extLst>
                <a:ext uri="{FF2B5EF4-FFF2-40B4-BE49-F238E27FC236}">
                  <a16:creationId xmlns:a16="http://schemas.microsoft.com/office/drawing/2014/main" id="{0EE47D6D-CC9F-48BD-850D-EAC850336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617"/>
              <a:ext cx="170" cy="272"/>
              <a:chOff x="2919" y="981"/>
              <a:chExt cx="170" cy="272"/>
            </a:xfrm>
          </p:grpSpPr>
          <p:sp>
            <p:nvSpPr>
              <p:cNvPr id="65753" name="Freeform 217">
                <a:extLst>
                  <a:ext uri="{FF2B5EF4-FFF2-40B4-BE49-F238E27FC236}">
                    <a16:creationId xmlns:a16="http://schemas.microsoft.com/office/drawing/2014/main" id="{CC8B2B92-C8DE-428B-93E9-8AD4FDF97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4" name="Freeform 218">
                <a:extLst>
                  <a:ext uri="{FF2B5EF4-FFF2-40B4-BE49-F238E27FC236}">
                    <a16:creationId xmlns:a16="http://schemas.microsoft.com/office/drawing/2014/main" id="{4BF8B384-0C73-475B-980C-5797E5A5F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5" name="Freeform 219">
                <a:extLst>
                  <a:ext uri="{FF2B5EF4-FFF2-40B4-BE49-F238E27FC236}">
                    <a16:creationId xmlns:a16="http://schemas.microsoft.com/office/drawing/2014/main" id="{31F0642B-9F1E-43B2-9491-D840205D0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6" name="Freeform 220">
                <a:extLst>
                  <a:ext uri="{FF2B5EF4-FFF2-40B4-BE49-F238E27FC236}">
                    <a16:creationId xmlns:a16="http://schemas.microsoft.com/office/drawing/2014/main" id="{3864EC37-B73B-4732-905C-410B3C212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7" name="Freeform 221">
                <a:extLst>
                  <a:ext uri="{FF2B5EF4-FFF2-40B4-BE49-F238E27FC236}">
                    <a16:creationId xmlns:a16="http://schemas.microsoft.com/office/drawing/2014/main" id="{86BF26DF-D5B3-4690-B5FF-A3A1A7B42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8" name="Freeform 222">
                <a:extLst>
                  <a:ext uri="{FF2B5EF4-FFF2-40B4-BE49-F238E27FC236}">
                    <a16:creationId xmlns:a16="http://schemas.microsoft.com/office/drawing/2014/main" id="{98F6AB6E-E582-4216-8BBD-FA7ACA906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59" name="Group 223">
              <a:extLst>
                <a:ext uri="{FF2B5EF4-FFF2-40B4-BE49-F238E27FC236}">
                  <a16:creationId xmlns:a16="http://schemas.microsoft.com/office/drawing/2014/main" id="{A2FA5F1A-703F-48C8-A04C-D1A30CD57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617"/>
              <a:ext cx="170" cy="272"/>
              <a:chOff x="2919" y="981"/>
              <a:chExt cx="170" cy="272"/>
            </a:xfrm>
          </p:grpSpPr>
          <p:sp>
            <p:nvSpPr>
              <p:cNvPr id="65760" name="Freeform 224">
                <a:extLst>
                  <a:ext uri="{FF2B5EF4-FFF2-40B4-BE49-F238E27FC236}">
                    <a16:creationId xmlns:a16="http://schemas.microsoft.com/office/drawing/2014/main" id="{ED7099A1-BED1-4746-8A97-2B1A87652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1" name="Freeform 225">
                <a:extLst>
                  <a:ext uri="{FF2B5EF4-FFF2-40B4-BE49-F238E27FC236}">
                    <a16:creationId xmlns:a16="http://schemas.microsoft.com/office/drawing/2014/main" id="{7E5E3585-93C9-4D36-82A7-882FF99F7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2" name="Freeform 226">
                <a:extLst>
                  <a:ext uri="{FF2B5EF4-FFF2-40B4-BE49-F238E27FC236}">
                    <a16:creationId xmlns:a16="http://schemas.microsoft.com/office/drawing/2014/main" id="{B02F6123-69C1-456F-8C77-DA0FDBD19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3" name="Freeform 227">
                <a:extLst>
                  <a:ext uri="{FF2B5EF4-FFF2-40B4-BE49-F238E27FC236}">
                    <a16:creationId xmlns:a16="http://schemas.microsoft.com/office/drawing/2014/main" id="{7273A829-3EEF-4613-AD7D-4262B9459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4" name="Freeform 228">
                <a:extLst>
                  <a:ext uri="{FF2B5EF4-FFF2-40B4-BE49-F238E27FC236}">
                    <a16:creationId xmlns:a16="http://schemas.microsoft.com/office/drawing/2014/main" id="{4408E0F5-D20F-48F5-8ADB-55C6B2A45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5" name="Freeform 229">
                <a:extLst>
                  <a:ext uri="{FF2B5EF4-FFF2-40B4-BE49-F238E27FC236}">
                    <a16:creationId xmlns:a16="http://schemas.microsoft.com/office/drawing/2014/main" id="{2F813DE4-A309-469A-9214-69ADB4248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777" name="Freeform 241">
              <a:extLst>
                <a:ext uri="{FF2B5EF4-FFF2-40B4-BE49-F238E27FC236}">
                  <a16:creationId xmlns:a16="http://schemas.microsoft.com/office/drawing/2014/main" id="{DC33C8D8-CE00-4819-AF38-B8B5C4271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8" name="Freeform 242">
              <a:extLst>
                <a:ext uri="{FF2B5EF4-FFF2-40B4-BE49-F238E27FC236}">
                  <a16:creationId xmlns:a16="http://schemas.microsoft.com/office/drawing/2014/main" id="{9FD77980-C843-443C-B36D-112479629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1" name="Freeform 245">
              <a:extLst>
                <a:ext uri="{FF2B5EF4-FFF2-40B4-BE49-F238E27FC236}">
                  <a16:creationId xmlns:a16="http://schemas.microsoft.com/office/drawing/2014/main" id="{BF72A23C-2E9D-4897-B52D-2B8FDA836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61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2" name="Freeform 246">
              <a:extLst>
                <a:ext uri="{FF2B5EF4-FFF2-40B4-BE49-F238E27FC236}">
                  <a16:creationId xmlns:a16="http://schemas.microsoft.com/office/drawing/2014/main" id="{6DCF3674-358A-4B39-9499-8125B3543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73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3" name="Freeform 247">
              <a:extLst>
                <a:ext uri="{FF2B5EF4-FFF2-40B4-BE49-F238E27FC236}">
                  <a16:creationId xmlns:a16="http://schemas.microsoft.com/office/drawing/2014/main" id="{33F3E9B7-D20E-432D-9A49-6BB1B255D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85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4" name="Freeform 248">
              <a:extLst>
                <a:ext uri="{FF2B5EF4-FFF2-40B4-BE49-F238E27FC236}">
                  <a16:creationId xmlns:a16="http://schemas.microsoft.com/office/drawing/2014/main" id="{600D104D-F815-4EAA-B3FD-4D4559A09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5" name="Freeform 249">
              <a:extLst>
                <a:ext uri="{FF2B5EF4-FFF2-40B4-BE49-F238E27FC236}">
                  <a16:creationId xmlns:a16="http://schemas.microsoft.com/office/drawing/2014/main" id="{FF5B29A9-2DDE-4EBA-AD5E-473C97DF7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6" name="Freeform 250">
              <a:extLst>
                <a:ext uri="{FF2B5EF4-FFF2-40B4-BE49-F238E27FC236}">
                  <a16:creationId xmlns:a16="http://schemas.microsoft.com/office/drawing/2014/main" id="{86F3D673-8E52-41AA-9955-899475BDA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7" name="Freeform 251">
              <a:extLst>
                <a:ext uri="{FF2B5EF4-FFF2-40B4-BE49-F238E27FC236}">
                  <a16:creationId xmlns:a16="http://schemas.microsoft.com/office/drawing/2014/main" id="{0B645252-2FD5-4CB7-8742-A550928AD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8" name="Group 2002">
            <a:extLst>
              <a:ext uri="{FF2B5EF4-FFF2-40B4-BE49-F238E27FC236}">
                <a16:creationId xmlns:a16="http://schemas.microsoft.com/office/drawing/2014/main" id="{024908D8-036F-4BB4-9F3D-40E01B8DF2B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700213"/>
            <a:ext cx="1655763" cy="720725"/>
            <a:chOff x="1442" y="1071"/>
            <a:chExt cx="1043" cy="454"/>
          </a:xfrm>
        </p:grpSpPr>
        <p:sp>
          <p:nvSpPr>
            <p:cNvPr id="65671" name="AutoShape 135">
              <a:extLst>
                <a:ext uri="{FF2B5EF4-FFF2-40B4-BE49-F238E27FC236}">
                  <a16:creationId xmlns:a16="http://schemas.microsoft.com/office/drawing/2014/main" id="{9A24EA4C-EB4C-451A-ACB5-F0D8B59C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2" name="Rectangle 136">
              <a:extLst>
                <a:ext uri="{FF2B5EF4-FFF2-40B4-BE49-F238E27FC236}">
                  <a16:creationId xmlns:a16="http://schemas.microsoft.com/office/drawing/2014/main" id="{E3E580C2-BA70-47DB-9DFC-B324FE8D4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73" name="Group 137">
              <a:extLst>
                <a:ext uri="{FF2B5EF4-FFF2-40B4-BE49-F238E27FC236}">
                  <a16:creationId xmlns:a16="http://schemas.microsoft.com/office/drawing/2014/main" id="{B955B661-C154-4CC5-86FA-5104026E90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162"/>
              <a:ext cx="851" cy="272"/>
              <a:chOff x="352" y="1162"/>
              <a:chExt cx="851" cy="272"/>
            </a:xfrm>
          </p:grpSpPr>
          <p:grpSp>
            <p:nvGrpSpPr>
              <p:cNvPr id="65674" name="Group 138">
                <a:extLst>
                  <a:ext uri="{FF2B5EF4-FFF2-40B4-BE49-F238E27FC236}">
                    <a16:creationId xmlns:a16="http://schemas.microsoft.com/office/drawing/2014/main" id="{52FB533B-E65B-4C70-8966-4552AD43A7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675" name="Freeform 139" descr="70%">
                  <a:extLst>
                    <a:ext uri="{FF2B5EF4-FFF2-40B4-BE49-F238E27FC236}">
                      <a16:creationId xmlns:a16="http://schemas.microsoft.com/office/drawing/2014/main" id="{CC1DFED6-F10B-4DE3-8625-EEE5133B67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6" name="Freeform 140" descr="70%">
                  <a:extLst>
                    <a:ext uri="{FF2B5EF4-FFF2-40B4-BE49-F238E27FC236}">
                      <a16:creationId xmlns:a16="http://schemas.microsoft.com/office/drawing/2014/main" id="{3AE66D85-CDB6-47A9-BEC9-D16C7A698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7" name="Freeform 141" descr="70%">
                  <a:extLst>
                    <a:ext uri="{FF2B5EF4-FFF2-40B4-BE49-F238E27FC236}">
                      <a16:creationId xmlns:a16="http://schemas.microsoft.com/office/drawing/2014/main" id="{BCBD1E51-8029-46F2-8819-2352EC7057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8" name="Freeform 142" descr="70%">
                  <a:extLst>
                    <a:ext uri="{FF2B5EF4-FFF2-40B4-BE49-F238E27FC236}">
                      <a16:creationId xmlns:a16="http://schemas.microsoft.com/office/drawing/2014/main" id="{B038DDEE-6612-4AB1-92D9-BDC7F99C1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9" name="Freeform 143" descr="70%">
                  <a:extLst>
                    <a:ext uri="{FF2B5EF4-FFF2-40B4-BE49-F238E27FC236}">
                      <a16:creationId xmlns:a16="http://schemas.microsoft.com/office/drawing/2014/main" id="{B04E7704-B99D-479B-9A4C-D339AEFA7A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0" name="Freeform 144" descr="70%">
                  <a:extLst>
                    <a:ext uri="{FF2B5EF4-FFF2-40B4-BE49-F238E27FC236}">
                      <a16:creationId xmlns:a16="http://schemas.microsoft.com/office/drawing/2014/main" id="{9F21A66E-59BC-4BDD-A237-009A4F0DA9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1" name="Freeform 145" descr="70%">
                  <a:extLst>
                    <a:ext uri="{FF2B5EF4-FFF2-40B4-BE49-F238E27FC236}">
                      <a16:creationId xmlns:a16="http://schemas.microsoft.com/office/drawing/2014/main" id="{D1E94A64-B137-4B22-A76D-C0A2475A7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82" name="Group 146">
                <a:extLst>
                  <a:ext uri="{FF2B5EF4-FFF2-40B4-BE49-F238E27FC236}">
                    <a16:creationId xmlns:a16="http://schemas.microsoft.com/office/drawing/2014/main" id="{06E4D356-006F-4D6C-8558-41C0018251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683" name="Freeform 147" descr="70%">
                  <a:extLst>
                    <a:ext uri="{FF2B5EF4-FFF2-40B4-BE49-F238E27FC236}">
                      <a16:creationId xmlns:a16="http://schemas.microsoft.com/office/drawing/2014/main" id="{CC0467B2-8125-4590-BEE5-D142C04AAA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4" name="Freeform 148" descr="70%">
                  <a:extLst>
                    <a:ext uri="{FF2B5EF4-FFF2-40B4-BE49-F238E27FC236}">
                      <a16:creationId xmlns:a16="http://schemas.microsoft.com/office/drawing/2014/main" id="{0796127D-5D5C-4A48-809B-3812078DDA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5" name="Freeform 149" descr="70%">
                  <a:extLst>
                    <a:ext uri="{FF2B5EF4-FFF2-40B4-BE49-F238E27FC236}">
                      <a16:creationId xmlns:a16="http://schemas.microsoft.com/office/drawing/2014/main" id="{06A66D0D-5F07-40D4-9DF5-A2EC5BA52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6" name="Freeform 150" descr="70%">
                  <a:extLst>
                    <a:ext uri="{FF2B5EF4-FFF2-40B4-BE49-F238E27FC236}">
                      <a16:creationId xmlns:a16="http://schemas.microsoft.com/office/drawing/2014/main" id="{EB348816-1261-486C-AC9B-3437859ED7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7" name="Freeform 151" descr="70%">
                  <a:extLst>
                    <a:ext uri="{FF2B5EF4-FFF2-40B4-BE49-F238E27FC236}">
                      <a16:creationId xmlns:a16="http://schemas.microsoft.com/office/drawing/2014/main" id="{5A7B4369-E157-4657-8AF5-F6204260E1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8" name="Freeform 152" descr="70%">
                  <a:extLst>
                    <a:ext uri="{FF2B5EF4-FFF2-40B4-BE49-F238E27FC236}">
                      <a16:creationId xmlns:a16="http://schemas.microsoft.com/office/drawing/2014/main" id="{9393F38E-99A7-404D-A918-49708529D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9" name="Freeform 153" descr="70%">
                  <a:extLst>
                    <a:ext uri="{FF2B5EF4-FFF2-40B4-BE49-F238E27FC236}">
                      <a16:creationId xmlns:a16="http://schemas.microsoft.com/office/drawing/2014/main" id="{8FF54681-9FDC-4B8A-96E3-C47173A6DC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90" name="Group 154">
                <a:extLst>
                  <a:ext uri="{FF2B5EF4-FFF2-40B4-BE49-F238E27FC236}">
                    <a16:creationId xmlns:a16="http://schemas.microsoft.com/office/drawing/2014/main" id="{AF772EA9-A7AD-400F-AE77-651FF288CE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691" name="Freeform 155" descr="70%">
                  <a:extLst>
                    <a:ext uri="{FF2B5EF4-FFF2-40B4-BE49-F238E27FC236}">
                      <a16:creationId xmlns:a16="http://schemas.microsoft.com/office/drawing/2014/main" id="{5E73E37A-77B4-48EB-A8E7-42D5B5C16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2" name="Freeform 156" descr="70%">
                  <a:extLst>
                    <a:ext uri="{FF2B5EF4-FFF2-40B4-BE49-F238E27FC236}">
                      <a16:creationId xmlns:a16="http://schemas.microsoft.com/office/drawing/2014/main" id="{97AD183F-0890-4483-83D8-9F85A4DBA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3" name="Freeform 157" descr="70%">
                  <a:extLst>
                    <a:ext uri="{FF2B5EF4-FFF2-40B4-BE49-F238E27FC236}">
                      <a16:creationId xmlns:a16="http://schemas.microsoft.com/office/drawing/2014/main" id="{1E5DE82F-3AA2-4BAF-93D3-2F5958BCE4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4" name="Freeform 158" descr="70%">
                  <a:extLst>
                    <a:ext uri="{FF2B5EF4-FFF2-40B4-BE49-F238E27FC236}">
                      <a16:creationId xmlns:a16="http://schemas.microsoft.com/office/drawing/2014/main" id="{149DA660-2CDC-4CE7-AC2C-77745BEAF1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5" name="Freeform 159" descr="70%">
                  <a:extLst>
                    <a:ext uri="{FF2B5EF4-FFF2-40B4-BE49-F238E27FC236}">
                      <a16:creationId xmlns:a16="http://schemas.microsoft.com/office/drawing/2014/main" id="{EBD25795-9920-4F5C-AADB-D69BC49E5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6" name="Freeform 160" descr="70%">
                  <a:extLst>
                    <a:ext uri="{FF2B5EF4-FFF2-40B4-BE49-F238E27FC236}">
                      <a16:creationId xmlns:a16="http://schemas.microsoft.com/office/drawing/2014/main" id="{68EA5CBB-EDF6-42AC-8300-E01320738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7" name="Freeform 161" descr="70%">
                  <a:extLst>
                    <a:ext uri="{FF2B5EF4-FFF2-40B4-BE49-F238E27FC236}">
                      <a16:creationId xmlns:a16="http://schemas.microsoft.com/office/drawing/2014/main" id="{5EDCE3C4-66BA-4D63-B7BE-7CC2E19D8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98" name="Group 162">
                <a:extLst>
                  <a:ext uri="{FF2B5EF4-FFF2-40B4-BE49-F238E27FC236}">
                    <a16:creationId xmlns:a16="http://schemas.microsoft.com/office/drawing/2014/main" id="{D8264382-C05B-42E9-9DDA-BE9F3915E4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699" name="Freeform 163" descr="70%">
                  <a:extLst>
                    <a:ext uri="{FF2B5EF4-FFF2-40B4-BE49-F238E27FC236}">
                      <a16:creationId xmlns:a16="http://schemas.microsoft.com/office/drawing/2014/main" id="{3D181274-EA60-4F34-9C9A-47F7517EA7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0" name="Freeform 164" descr="70%">
                  <a:extLst>
                    <a:ext uri="{FF2B5EF4-FFF2-40B4-BE49-F238E27FC236}">
                      <a16:creationId xmlns:a16="http://schemas.microsoft.com/office/drawing/2014/main" id="{9671777A-D320-4E21-8767-09B0271928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1" name="Freeform 165" descr="70%">
                  <a:extLst>
                    <a:ext uri="{FF2B5EF4-FFF2-40B4-BE49-F238E27FC236}">
                      <a16:creationId xmlns:a16="http://schemas.microsoft.com/office/drawing/2014/main" id="{47B4AAE9-4C73-4375-8BBC-AA60E39D3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2" name="Freeform 166" descr="70%">
                  <a:extLst>
                    <a:ext uri="{FF2B5EF4-FFF2-40B4-BE49-F238E27FC236}">
                      <a16:creationId xmlns:a16="http://schemas.microsoft.com/office/drawing/2014/main" id="{00AB27E0-82ED-4DDC-9E09-22AC7BBDC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3" name="Freeform 167" descr="70%">
                  <a:extLst>
                    <a:ext uri="{FF2B5EF4-FFF2-40B4-BE49-F238E27FC236}">
                      <a16:creationId xmlns:a16="http://schemas.microsoft.com/office/drawing/2014/main" id="{CC5E16B4-130B-44B6-8C11-F188E2826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4" name="Freeform 168" descr="70%">
                  <a:extLst>
                    <a:ext uri="{FF2B5EF4-FFF2-40B4-BE49-F238E27FC236}">
                      <a16:creationId xmlns:a16="http://schemas.microsoft.com/office/drawing/2014/main" id="{9811429F-EFED-44F7-95E6-912C93778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5" name="Freeform 169" descr="70%">
                  <a:extLst>
                    <a:ext uri="{FF2B5EF4-FFF2-40B4-BE49-F238E27FC236}">
                      <a16:creationId xmlns:a16="http://schemas.microsoft.com/office/drawing/2014/main" id="{DBC0D57C-26ED-45D5-A697-45A546177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706" name="Oval 170">
              <a:extLst>
                <a:ext uri="{FF2B5EF4-FFF2-40B4-BE49-F238E27FC236}">
                  <a16:creationId xmlns:a16="http://schemas.microsoft.com/office/drawing/2014/main" id="{FF355501-85BE-4058-96A4-6A41B2A2D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7" name="Oval 171">
              <a:extLst>
                <a:ext uri="{FF2B5EF4-FFF2-40B4-BE49-F238E27FC236}">
                  <a16:creationId xmlns:a16="http://schemas.microsoft.com/office/drawing/2014/main" id="{B22E33F0-F56A-4C03-B771-1BB2375E8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708" name="Group 172">
              <a:extLst>
                <a:ext uri="{FF2B5EF4-FFF2-40B4-BE49-F238E27FC236}">
                  <a16:creationId xmlns:a16="http://schemas.microsoft.com/office/drawing/2014/main" id="{97F924BD-7903-45E6-9804-18CD12A75C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162"/>
              <a:ext cx="170" cy="272"/>
              <a:chOff x="2919" y="981"/>
              <a:chExt cx="170" cy="272"/>
            </a:xfrm>
          </p:grpSpPr>
          <p:sp>
            <p:nvSpPr>
              <p:cNvPr id="65709" name="Freeform 173">
                <a:extLst>
                  <a:ext uri="{FF2B5EF4-FFF2-40B4-BE49-F238E27FC236}">
                    <a16:creationId xmlns:a16="http://schemas.microsoft.com/office/drawing/2014/main" id="{EB79BDE1-349B-4832-AC60-F0A315A55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0" name="Freeform 174">
                <a:extLst>
                  <a:ext uri="{FF2B5EF4-FFF2-40B4-BE49-F238E27FC236}">
                    <a16:creationId xmlns:a16="http://schemas.microsoft.com/office/drawing/2014/main" id="{689A7C55-8AFE-4751-B409-A2AFC5B22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1" name="Freeform 175">
                <a:extLst>
                  <a:ext uri="{FF2B5EF4-FFF2-40B4-BE49-F238E27FC236}">
                    <a16:creationId xmlns:a16="http://schemas.microsoft.com/office/drawing/2014/main" id="{F67E661E-D051-4B5E-A326-8B4040B95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2" name="Freeform 176">
                <a:extLst>
                  <a:ext uri="{FF2B5EF4-FFF2-40B4-BE49-F238E27FC236}">
                    <a16:creationId xmlns:a16="http://schemas.microsoft.com/office/drawing/2014/main" id="{41909B5C-F32E-4249-818B-B21CE5E60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3" name="Freeform 177">
                <a:extLst>
                  <a:ext uri="{FF2B5EF4-FFF2-40B4-BE49-F238E27FC236}">
                    <a16:creationId xmlns:a16="http://schemas.microsoft.com/office/drawing/2014/main" id="{C10F71C4-6A57-4465-8A18-48803FFB6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4" name="Freeform 178">
                <a:extLst>
                  <a:ext uri="{FF2B5EF4-FFF2-40B4-BE49-F238E27FC236}">
                    <a16:creationId xmlns:a16="http://schemas.microsoft.com/office/drawing/2014/main" id="{C3E7BA36-127A-4225-96C9-8422F6C09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66" name="Group 230">
              <a:extLst>
                <a:ext uri="{FF2B5EF4-FFF2-40B4-BE49-F238E27FC236}">
                  <a16:creationId xmlns:a16="http://schemas.microsoft.com/office/drawing/2014/main" id="{852C6C16-8BB6-4ED1-B6D1-0A751C3F37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1162"/>
              <a:ext cx="150" cy="272"/>
              <a:chOff x="2051" y="1162"/>
              <a:chExt cx="150" cy="272"/>
            </a:xfrm>
          </p:grpSpPr>
          <p:sp>
            <p:nvSpPr>
              <p:cNvPr id="65767" name="Freeform 231">
                <a:extLst>
                  <a:ext uri="{FF2B5EF4-FFF2-40B4-BE49-F238E27FC236}">
                    <a16:creationId xmlns:a16="http://schemas.microsoft.com/office/drawing/2014/main" id="{2D58E557-BE69-424C-BF75-C297C9711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8" name="Freeform 232">
                <a:extLst>
                  <a:ext uri="{FF2B5EF4-FFF2-40B4-BE49-F238E27FC236}">
                    <a16:creationId xmlns:a16="http://schemas.microsoft.com/office/drawing/2014/main" id="{AC7AF31E-FF92-47F5-955C-5C4D9470F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9" name="Freeform 233">
                <a:extLst>
                  <a:ext uri="{FF2B5EF4-FFF2-40B4-BE49-F238E27FC236}">
                    <a16:creationId xmlns:a16="http://schemas.microsoft.com/office/drawing/2014/main" id="{092B9114-F26B-4968-8265-457123E3D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0" name="Freeform 234">
                <a:extLst>
                  <a:ext uri="{FF2B5EF4-FFF2-40B4-BE49-F238E27FC236}">
                    <a16:creationId xmlns:a16="http://schemas.microsoft.com/office/drawing/2014/main" id="{81DDA4C4-D9F4-4854-BA3E-47C266656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1" name="Freeform 235">
                <a:extLst>
                  <a:ext uri="{FF2B5EF4-FFF2-40B4-BE49-F238E27FC236}">
                    <a16:creationId xmlns:a16="http://schemas.microsoft.com/office/drawing/2014/main" id="{9FB95748-CB95-4E07-AB1C-B3032AB4F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793" name="Freeform 257">
              <a:extLst>
                <a:ext uri="{FF2B5EF4-FFF2-40B4-BE49-F238E27FC236}">
                  <a16:creationId xmlns:a16="http://schemas.microsoft.com/office/drawing/2014/main" id="{4A28F0D1-4206-415E-A3EA-137AECDB4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4" name="Freeform 258">
              <a:extLst>
                <a:ext uri="{FF2B5EF4-FFF2-40B4-BE49-F238E27FC236}">
                  <a16:creationId xmlns:a16="http://schemas.microsoft.com/office/drawing/2014/main" id="{3788F7FA-DCF4-4C13-BE07-2596E4C2F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7" name="Freeform 261">
              <a:extLst>
                <a:ext uri="{FF2B5EF4-FFF2-40B4-BE49-F238E27FC236}">
                  <a16:creationId xmlns:a16="http://schemas.microsoft.com/office/drawing/2014/main" id="{CFA3E712-94D9-4A35-8CE2-698E63FBA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11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8" name="Freeform 262">
              <a:extLst>
                <a:ext uri="{FF2B5EF4-FFF2-40B4-BE49-F238E27FC236}">
                  <a16:creationId xmlns:a16="http://schemas.microsoft.com/office/drawing/2014/main" id="{778FD42B-F56B-4A54-AD62-A731E3D7E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12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9" name="Freeform 263">
              <a:extLst>
                <a:ext uri="{FF2B5EF4-FFF2-40B4-BE49-F238E27FC236}">
                  <a16:creationId xmlns:a16="http://schemas.microsoft.com/office/drawing/2014/main" id="{2537F613-37A6-4C5F-83E8-D5ABFEEAC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14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0" name="Freeform 264">
              <a:extLst>
                <a:ext uri="{FF2B5EF4-FFF2-40B4-BE49-F238E27FC236}">
                  <a16:creationId xmlns:a16="http://schemas.microsoft.com/office/drawing/2014/main" id="{C1F938DC-C0D3-4DE9-8C58-C46413C28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1" name="Freeform 265">
              <a:extLst>
                <a:ext uri="{FF2B5EF4-FFF2-40B4-BE49-F238E27FC236}">
                  <a16:creationId xmlns:a16="http://schemas.microsoft.com/office/drawing/2014/main" id="{1BEB53A5-0126-4F4A-8FF9-8EC38B5AC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2" name="Freeform 266">
              <a:extLst>
                <a:ext uri="{FF2B5EF4-FFF2-40B4-BE49-F238E27FC236}">
                  <a16:creationId xmlns:a16="http://schemas.microsoft.com/office/drawing/2014/main" id="{C83DFF39-1339-46D9-9FAB-BDC9D96CF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3" name="Freeform 267">
              <a:extLst>
                <a:ext uri="{FF2B5EF4-FFF2-40B4-BE49-F238E27FC236}">
                  <a16:creationId xmlns:a16="http://schemas.microsoft.com/office/drawing/2014/main" id="{9D855287-D21C-439D-857A-09E0C8FDB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4" name="Group 2008">
            <a:extLst>
              <a:ext uri="{FF2B5EF4-FFF2-40B4-BE49-F238E27FC236}">
                <a16:creationId xmlns:a16="http://schemas.microsoft.com/office/drawing/2014/main" id="{122CBD90-FD48-4EFA-9BEC-0A485D97DBC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655762" cy="720725"/>
            <a:chOff x="2621" y="527"/>
            <a:chExt cx="1043" cy="454"/>
          </a:xfrm>
        </p:grpSpPr>
        <p:sp>
          <p:nvSpPr>
            <p:cNvPr id="65848" name="AutoShape 312">
              <a:extLst>
                <a:ext uri="{FF2B5EF4-FFF2-40B4-BE49-F238E27FC236}">
                  <a16:creationId xmlns:a16="http://schemas.microsoft.com/office/drawing/2014/main" id="{49B694D4-CB6D-4F60-B311-F024795DE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52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9" name="Rectangle 313">
              <a:extLst>
                <a:ext uri="{FF2B5EF4-FFF2-40B4-BE49-F238E27FC236}">
                  <a16:creationId xmlns:a16="http://schemas.microsoft.com/office/drawing/2014/main" id="{F6C91084-AB63-43A0-91CB-FCC17C5F3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50" name="Group 314">
              <a:extLst>
                <a:ext uri="{FF2B5EF4-FFF2-40B4-BE49-F238E27FC236}">
                  <a16:creationId xmlns:a16="http://schemas.microsoft.com/office/drawing/2014/main" id="{1F545D65-9EC5-4CA8-8ED2-FBD0B41E8B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618"/>
              <a:ext cx="851" cy="272"/>
              <a:chOff x="352" y="1162"/>
              <a:chExt cx="851" cy="272"/>
            </a:xfrm>
          </p:grpSpPr>
          <p:grpSp>
            <p:nvGrpSpPr>
              <p:cNvPr id="65851" name="Group 315">
                <a:extLst>
                  <a:ext uri="{FF2B5EF4-FFF2-40B4-BE49-F238E27FC236}">
                    <a16:creationId xmlns:a16="http://schemas.microsoft.com/office/drawing/2014/main" id="{9DDE0FE9-C2B4-47C8-BE22-2FA8427D3E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852" name="Freeform 316" descr="70%">
                  <a:extLst>
                    <a:ext uri="{FF2B5EF4-FFF2-40B4-BE49-F238E27FC236}">
                      <a16:creationId xmlns:a16="http://schemas.microsoft.com/office/drawing/2014/main" id="{4650F62B-D92D-4514-9667-673C19F2D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3" name="Freeform 317" descr="70%">
                  <a:extLst>
                    <a:ext uri="{FF2B5EF4-FFF2-40B4-BE49-F238E27FC236}">
                      <a16:creationId xmlns:a16="http://schemas.microsoft.com/office/drawing/2014/main" id="{CFD49893-8132-445A-86BF-009758DB03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4" name="Freeform 318" descr="70%">
                  <a:extLst>
                    <a:ext uri="{FF2B5EF4-FFF2-40B4-BE49-F238E27FC236}">
                      <a16:creationId xmlns:a16="http://schemas.microsoft.com/office/drawing/2014/main" id="{F5574BD1-D75B-40F5-8170-3C0AACCE5F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5" name="Freeform 319" descr="70%">
                  <a:extLst>
                    <a:ext uri="{FF2B5EF4-FFF2-40B4-BE49-F238E27FC236}">
                      <a16:creationId xmlns:a16="http://schemas.microsoft.com/office/drawing/2014/main" id="{D7DD62BC-15BE-448A-8D80-F9065B749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6" name="Freeform 320" descr="70%">
                  <a:extLst>
                    <a:ext uri="{FF2B5EF4-FFF2-40B4-BE49-F238E27FC236}">
                      <a16:creationId xmlns:a16="http://schemas.microsoft.com/office/drawing/2014/main" id="{E273EC3E-9031-4B31-8F24-DE6AD31D4A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7" name="Freeform 321" descr="70%">
                  <a:extLst>
                    <a:ext uri="{FF2B5EF4-FFF2-40B4-BE49-F238E27FC236}">
                      <a16:creationId xmlns:a16="http://schemas.microsoft.com/office/drawing/2014/main" id="{2A322C43-4DF1-4C21-AF26-017F2847CD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8" name="Freeform 322" descr="70%">
                  <a:extLst>
                    <a:ext uri="{FF2B5EF4-FFF2-40B4-BE49-F238E27FC236}">
                      <a16:creationId xmlns:a16="http://schemas.microsoft.com/office/drawing/2014/main" id="{4B68F283-5892-4EB8-ABF2-446486E50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59" name="Group 323">
                <a:extLst>
                  <a:ext uri="{FF2B5EF4-FFF2-40B4-BE49-F238E27FC236}">
                    <a16:creationId xmlns:a16="http://schemas.microsoft.com/office/drawing/2014/main" id="{4D3245A4-C9B1-4BC2-A299-A7BB524D5A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860" name="Freeform 324" descr="70%">
                  <a:extLst>
                    <a:ext uri="{FF2B5EF4-FFF2-40B4-BE49-F238E27FC236}">
                      <a16:creationId xmlns:a16="http://schemas.microsoft.com/office/drawing/2014/main" id="{96D603B1-250E-432D-B3FC-56D2104EC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1" name="Freeform 325" descr="70%">
                  <a:extLst>
                    <a:ext uri="{FF2B5EF4-FFF2-40B4-BE49-F238E27FC236}">
                      <a16:creationId xmlns:a16="http://schemas.microsoft.com/office/drawing/2014/main" id="{FFCBE753-9195-4393-8913-33362CD33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2" name="Freeform 326" descr="70%">
                  <a:extLst>
                    <a:ext uri="{FF2B5EF4-FFF2-40B4-BE49-F238E27FC236}">
                      <a16:creationId xmlns:a16="http://schemas.microsoft.com/office/drawing/2014/main" id="{4FA544B5-6EF7-4AAE-BD14-20C15BA22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3" name="Freeform 327" descr="70%">
                  <a:extLst>
                    <a:ext uri="{FF2B5EF4-FFF2-40B4-BE49-F238E27FC236}">
                      <a16:creationId xmlns:a16="http://schemas.microsoft.com/office/drawing/2014/main" id="{CE0E76D1-090E-4E97-988A-E8E8D4FE2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4" name="Freeform 328" descr="70%">
                  <a:extLst>
                    <a:ext uri="{FF2B5EF4-FFF2-40B4-BE49-F238E27FC236}">
                      <a16:creationId xmlns:a16="http://schemas.microsoft.com/office/drawing/2014/main" id="{8B691E71-97CE-407E-9E07-9BCF0D08E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5" name="Freeform 329" descr="70%">
                  <a:extLst>
                    <a:ext uri="{FF2B5EF4-FFF2-40B4-BE49-F238E27FC236}">
                      <a16:creationId xmlns:a16="http://schemas.microsoft.com/office/drawing/2014/main" id="{DD4B58E6-0385-42CB-B2EF-1059455C92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6" name="Freeform 330" descr="70%">
                  <a:extLst>
                    <a:ext uri="{FF2B5EF4-FFF2-40B4-BE49-F238E27FC236}">
                      <a16:creationId xmlns:a16="http://schemas.microsoft.com/office/drawing/2014/main" id="{CDF9ED15-FED8-45C7-91A9-0C54DF648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67" name="Group 331">
                <a:extLst>
                  <a:ext uri="{FF2B5EF4-FFF2-40B4-BE49-F238E27FC236}">
                    <a16:creationId xmlns:a16="http://schemas.microsoft.com/office/drawing/2014/main" id="{17831CC7-7BB4-4838-8CB6-5DCFDF2F7C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868" name="Freeform 332" descr="70%">
                  <a:extLst>
                    <a:ext uri="{FF2B5EF4-FFF2-40B4-BE49-F238E27FC236}">
                      <a16:creationId xmlns:a16="http://schemas.microsoft.com/office/drawing/2014/main" id="{F3B300EC-5A58-465A-A274-824536BD5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9" name="Freeform 333" descr="70%">
                  <a:extLst>
                    <a:ext uri="{FF2B5EF4-FFF2-40B4-BE49-F238E27FC236}">
                      <a16:creationId xmlns:a16="http://schemas.microsoft.com/office/drawing/2014/main" id="{48F28928-6069-4EFF-852E-2D080B8F29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0" name="Freeform 334" descr="70%">
                  <a:extLst>
                    <a:ext uri="{FF2B5EF4-FFF2-40B4-BE49-F238E27FC236}">
                      <a16:creationId xmlns:a16="http://schemas.microsoft.com/office/drawing/2014/main" id="{2EEAA22B-E021-404E-A300-34C5FCD6FD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1" name="Freeform 335" descr="70%">
                  <a:extLst>
                    <a:ext uri="{FF2B5EF4-FFF2-40B4-BE49-F238E27FC236}">
                      <a16:creationId xmlns:a16="http://schemas.microsoft.com/office/drawing/2014/main" id="{8AC1E01B-FA78-4075-AD3F-8140090320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2" name="Freeform 336" descr="70%">
                  <a:extLst>
                    <a:ext uri="{FF2B5EF4-FFF2-40B4-BE49-F238E27FC236}">
                      <a16:creationId xmlns:a16="http://schemas.microsoft.com/office/drawing/2014/main" id="{8DB3586A-46F1-4251-AAE7-796A878F6E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3" name="Freeform 337" descr="70%">
                  <a:extLst>
                    <a:ext uri="{FF2B5EF4-FFF2-40B4-BE49-F238E27FC236}">
                      <a16:creationId xmlns:a16="http://schemas.microsoft.com/office/drawing/2014/main" id="{753E79C5-853F-48ED-AAC5-AFBA887613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4" name="Freeform 338" descr="70%">
                  <a:extLst>
                    <a:ext uri="{FF2B5EF4-FFF2-40B4-BE49-F238E27FC236}">
                      <a16:creationId xmlns:a16="http://schemas.microsoft.com/office/drawing/2014/main" id="{301BCBFA-1E6B-4745-9315-4AAEA75BC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75" name="Group 339">
                <a:extLst>
                  <a:ext uri="{FF2B5EF4-FFF2-40B4-BE49-F238E27FC236}">
                    <a16:creationId xmlns:a16="http://schemas.microsoft.com/office/drawing/2014/main" id="{587EDBA9-587C-404F-835A-C5DB4BBA3F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876" name="Freeform 340" descr="70%">
                  <a:extLst>
                    <a:ext uri="{FF2B5EF4-FFF2-40B4-BE49-F238E27FC236}">
                      <a16:creationId xmlns:a16="http://schemas.microsoft.com/office/drawing/2014/main" id="{DEC6C201-3331-4654-B51A-E54253A4A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7" name="Freeform 341" descr="70%">
                  <a:extLst>
                    <a:ext uri="{FF2B5EF4-FFF2-40B4-BE49-F238E27FC236}">
                      <a16:creationId xmlns:a16="http://schemas.microsoft.com/office/drawing/2014/main" id="{37F65364-993F-49EB-B383-EF179EEEA7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8" name="Freeform 342" descr="70%">
                  <a:extLst>
                    <a:ext uri="{FF2B5EF4-FFF2-40B4-BE49-F238E27FC236}">
                      <a16:creationId xmlns:a16="http://schemas.microsoft.com/office/drawing/2014/main" id="{8A1842A1-ABFE-4FD7-88A5-23BA8D2D3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9" name="Freeform 343" descr="70%">
                  <a:extLst>
                    <a:ext uri="{FF2B5EF4-FFF2-40B4-BE49-F238E27FC236}">
                      <a16:creationId xmlns:a16="http://schemas.microsoft.com/office/drawing/2014/main" id="{15E02E76-2BAA-4AC8-87FC-F97714C9D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80" name="Freeform 344" descr="70%">
                  <a:extLst>
                    <a:ext uri="{FF2B5EF4-FFF2-40B4-BE49-F238E27FC236}">
                      <a16:creationId xmlns:a16="http://schemas.microsoft.com/office/drawing/2014/main" id="{9CB6AA80-94F1-4BD8-8D02-DE071237C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81" name="Freeform 345" descr="70%">
                  <a:extLst>
                    <a:ext uri="{FF2B5EF4-FFF2-40B4-BE49-F238E27FC236}">
                      <a16:creationId xmlns:a16="http://schemas.microsoft.com/office/drawing/2014/main" id="{71867DCF-28D7-412A-AD5D-3FE7CC0818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82" name="Freeform 346" descr="70%">
                  <a:extLst>
                    <a:ext uri="{FF2B5EF4-FFF2-40B4-BE49-F238E27FC236}">
                      <a16:creationId xmlns:a16="http://schemas.microsoft.com/office/drawing/2014/main" id="{08A92DB2-CA3F-4835-8ECB-B6B213095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883" name="Oval 347">
              <a:extLst>
                <a:ext uri="{FF2B5EF4-FFF2-40B4-BE49-F238E27FC236}">
                  <a16:creationId xmlns:a16="http://schemas.microsoft.com/office/drawing/2014/main" id="{2483BA86-0788-4423-8E6A-A04CC01EC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66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84" name="Oval 348">
              <a:extLst>
                <a:ext uri="{FF2B5EF4-FFF2-40B4-BE49-F238E27FC236}">
                  <a16:creationId xmlns:a16="http://schemas.microsoft.com/office/drawing/2014/main" id="{3C0D4FB0-58F6-4A88-A2A1-4F1DAFFA4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79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885" name="Group 349">
              <a:extLst>
                <a:ext uri="{FF2B5EF4-FFF2-40B4-BE49-F238E27FC236}">
                  <a16:creationId xmlns:a16="http://schemas.microsoft.com/office/drawing/2014/main" id="{95076331-1AB0-4FF9-9926-398381F9C5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618"/>
              <a:ext cx="170" cy="272"/>
              <a:chOff x="2919" y="981"/>
              <a:chExt cx="170" cy="272"/>
            </a:xfrm>
          </p:grpSpPr>
          <p:sp>
            <p:nvSpPr>
              <p:cNvPr id="65886" name="Freeform 350">
                <a:extLst>
                  <a:ext uri="{FF2B5EF4-FFF2-40B4-BE49-F238E27FC236}">
                    <a16:creationId xmlns:a16="http://schemas.microsoft.com/office/drawing/2014/main" id="{AC85F1A8-1670-4E2F-B0EA-A2E76749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87" name="Freeform 351">
                <a:extLst>
                  <a:ext uri="{FF2B5EF4-FFF2-40B4-BE49-F238E27FC236}">
                    <a16:creationId xmlns:a16="http://schemas.microsoft.com/office/drawing/2014/main" id="{4ED50219-58A7-4A95-94B8-FF9808668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88" name="Freeform 352">
                <a:extLst>
                  <a:ext uri="{FF2B5EF4-FFF2-40B4-BE49-F238E27FC236}">
                    <a16:creationId xmlns:a16="http://schemas.microsoft.com/office/drawing/2014/main" id="{F3022E71-D24E-4F55-94CF-AA4A3BCE0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89" name="Freeform 353">
                <a:extLst>
                  <a:ext uri="{FF2B5EF4-FFF2-40B4-BE49-F238E27FC236}">
                    <a16:creationId xmlns:a16="http://schemas.microsoft.com/office/drawing/2014/main" id="{988D3455-9FA8-4B1B-A075-67300395E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0" name="Freeform 354">
                <a:extLst>
                  <a:ext uri="{FF2B5EF4-FFF2-40B4-BE49-F238E27FC236}">
                    <a16:creationId xmlns:a16="http://schemas.microsoft.com/office/drawing/2014/main" id="{367D3167-8EBA-4338-8D98-9906D5A35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1" name="Freeform 355">
                <a:extLst>
                  <a:ext uri="{FF2B5EF4-FFF2-40B4-BE49-F238E27FC236}">
                    <a16:creationId xmlns:a16="http://schemas.microsoft.com/office/drawing/2014/main" id="{77759FB1-7F95-4397-8751-4CE3FFFEC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892" name="Group 356">
              <a:extLst>
                <a:ext uri="{FF2B5EF4-FFF2-40B4-BE49-F238E27FC236}">
                  <a16:creationId xmlns:a16="http://schemas.microsoft.com/office/drawing/2014/main" id="{1B6F4D1B-7B34-4FED-9015-1175299B3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618"/>
              <a:ext cx="170" cy="272"/>
              <a:chOff x="2919" y="981"/>
              <a:chExt cx="170" cy="272"/>
            </a:xfrm>
          </p:grpSpPr>
          <p:sp>
            <p:nvSpPr>
              <p:cNvPr id="65893" name="Freeform 357">
                <a:extLst>
                  <a:ext uri="{FF2B5EF4-FFF2-40B4-BE49-F238E27FC236}">
                    <a16:creationId xmlns:a16="http://schemas.microsoft.com/office/drawing/2014/main" id="{B3BB8DA2-868D-47C7-B2EF-E1A76800D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4" name="Freeform 358">
                <a:extLst>
                  <a:ext uri="{FF2B5EF4-FFF2-40B4-BE49-F238E27FC236}">
                    <a16:creationId xmlns:a16="http://schemas.microsoft.com/office/drawing/2014/main" id="{B6FBEB86-05DA-40F9-A129-F2EE74B4C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5" name="Freeform 359">
                <a:extLst>
                  <a:ext uri="{FF2B5EF4-FFF2-40B4-BE49-F238E27FC236}">
                    <a16:creationId xmlns:a16="http://schemas.microsoft.com/office/drawing/2014/main" id="{BD0373F6-0144-40DB-AAAB-18ED88EAB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6" name="Freeform 360">
                <a:extLst>
                  <a:ext uri="{FF2B5EF4-FFF2-40B4-BE49-F238E27FC236}">
                    <a16:creationId xmlns:a16="http://schemas.microsoft.com/office/drawing/2014/main" id="{7CE5A11F-1BB9-4E94-85BD-6276C185D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7" name="Freeform 361">
                <a:extLst>
                  <a:ext uri="{FF2B5EF4-FFF2-40B4-BE49-F238E27FC236}">
                    <a16:creationId xmlns:a16="http://schemas.microsoft.com/office/drawing/2014/main" id="{7C060552-5FF2-4C87-AF5C-A6E9F9A57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8" name="Freeform 362">
                <a:extLst>
                  <a:ext uri="{FF2B5EF4-FFF2-40B4-BE49-F238E27FC236}">
                    <a16:creationId xmlns:a16="http://schemas.microsoft.com/office/drawing/2014/main" id="{96EBE407-E79B-473E-A404-FF70A1D15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910" name="Freeform 374">
              <a:extLst>
                <a:ext uri="{FF2B5EF4-FFF2-40B4-BE49-F238E27FC236}">
                  <a16:creationId xmlns:a16="http://schemas.microsoft.com/office/drawing/2014/main" id="{B41518CB-1231-485F-B18E-E0A399C84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1" name="Freeform 375">
              <a:extLst>
                <a:ext uri="{FF2B5EF4-FFF2-40B4-BE49-F238E27FC236}">
                  <a16:creationId xmlns:a16="http://schemas.microsoft.com/office/drawing/2014/main" id="{89A6B097-8AB5-4094-883E-3D34EAFF1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4" name="Freeform 378">
              <a:extLst>
                <a:ext uri="{FF2B5EF4-FFF2-40B4-BE49-F238E27FC236}">
                  <a16:creationId xmlns:a16="http://schemas.microsoft.com/office/drawing/2014/main" id="{A605B8E0-A1A8-482D-A9DA-F8D33FA70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61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5" name="Freeform 379">
              <a:extLst>
                <a:ext uri="{FF2B5EF4-FFF2-40B4-BE49-F238E27FC236}">
                  <a16:creationId xmlns:a16="http://schemas.microsoft.com/office/drawing/2014/main" id="{41CA594C-18BF-4CDA-8688-226FCD231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73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6" name="Freeform 380">
              <a:extLst>
                <a:ext uri="{FF2B5EF4-FFF2-40B4-BE49-F238E27FC236}">
                  <a16:creationId xmlns:a16="http://schemas.microsoft.com/office/drawing/2014/main" id="{D0B628D5-3375-4436-B13D-121550924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85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8" name="Freeform 382">
              <a:extLst>
                <a:ext uri="{FF2B5EF4-FFF2-40B4-BE49-F238E27FC236}">
                  <a16:creationId xmlns:a16="http://schemas.microsoft.com/office/drawing/2014/main" id="{FFF42766-A2A8-4579-949F-162815FFC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9" name="Freeform 383">
              <a:extLst>
                <a:ext uri="{FF2B5EF4-FFF2-40B4-BE49-F238E27FC236}">
                  <a16:creationId xmlns:a16="http://schemas.microsoft.com/office/drawing/2014/main" id="{EA8C0353-2B22-4FCA-B779-F55A9AEC6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20" name="Freeform 384">
              <a:extLst>
                <a:ext uri="{FF2B5EF4-FFF2-40B4-BE49-F238E27FC236}">
                  <a16:creationId xmlns:a16="http://schemas.microsoft.com/office/drawing/2014/main" id="{4467D701-13FF-49C3-AFD0-990ACF12A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3" name="Group 2007">
            <a:extLst>
              <a:ext uri="{FF2B5EF4-FFF2-40B4-BE49-F238E27FC236}">
                <a16:creationId xmlns:a16="http://schemas.microsoft.com/office/drawing/2014/main" id="{4A5CD00D-201F-4A18-896C-78764AD5686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701800"/>
            <a:ext cx="1655762" cy="720725"/>
            <a:chOff x="2621" y="1072"/>
            <a:chExt cx="1043" cy="454"/>
          </a:xfrm>
        </p:grpSpPr>
        <p:sp>
          <p:nvSpPr>
            <p:cNvPr id="65804" name="AutoShape 268">
              <a:extLst>
                <a:ext uri="{FF2B5EF4-FFF2-40B4-BE49-F238E27FC236}">
                  <a16:creationId xmlns:a16="http://schemas.microsoft.com/office/drawing/2014/main" id="{6B8BDC6D-3A84-4F97-B4D4-425C4AD5B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07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5" name="Rectangle 269">
              <a:extLst>
                <a:ext uri="{FF2B5EF4-FFF2-40B4-BE49-F238E27FC236}">
                  <a16:creationId xmlns:a16="http://schemas.microsoft.com/office/drawing/2014/main" id="{EBB873BC-7925-4EBD-8773-5252078EB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11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06" name="Group 270">
              <a:extLst>
                <a:ext uri="{FF2B5EF4-FFF2-40B4-BE49-F238E27FC236}">
                  <a16:creationId xmlns:a16="http://schemas.microsoft.com/office/drawing/2014/main" id="{308BEFD1-09A2-4549-B585-F321481D4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1163"/>
              <a:ext cx="851" cy="272"/>
              <a:chOff x="352" y="1162"/>
              <a:chExt cx="851" cy="272"/>
            </a:xfrm>
          </p:grpSpPr>
          <p:grpSp>
            <p:nvGrpSpPr>
              <p:cNvPr id="65807" name="Group 271">
                <a:extLst>
                  <a:ext uri="{FF2B5EF4-FFF2-40B4-BE49-F238E27FC236}">
                    <a16:creationId xmlns:a16="http://schemas.microsoft.com/office/drawing/2014/main" id="{44E0A321-A743-4E62-9C7F-C2B0D0C7A8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808" name="Freeform 272" descr="70%">
                  <a:extLst>
                    <a:ext uri="{FF2B5EF4-FFF2-40B4-BE49-F238E27FC236}">
                      <a16:creationId xmlns:a16="http://schemas.microsoft.com/office/drawing/2014/main" id="{4D1EC896-1188-4A90-BB4E-320C4634E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09" name="Freeform 273" descr="70%">
                  <a:extLst>
                    <a:ext uri="{FF2B5EF4-FFF2-40B4-BE49-F238E27FC236}">
                      <a16:creationId xmlns:a16="http://schemas.microsoft.com/office/drawing/2014/main" id="{D7BDDAE4-352E-47A4-8F3F-090396EBF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0" name="Freeform 274" descr="70%">
                  <a:extLst>
                    <a:ext uri="{FF2B5EF4-FFF2-40B4-BE49-F238E27FC236}">
                      <a16:creationId xmlns:a16="http://schemas.microsoft.com/office/drawing/2014/main" id="{05940970-6DBE-48C3-9942-20E2DBAEB5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1" name="Freeform 275" descr="70%">
                  <a:extLst>
                    <a:ext uri="{FF2B5EF4-FFF2-40B4-BE49-F238E27FC236}">
                      <a16:creationId xmlns:a16="http://schemas.microsoft.com/office/drawing/2014/main" id="{755CB510-D7AC-456B-9DC8-65B30F5D4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2" name="Freeform 276" descr="70%">
                  <a:extLst>
                    <a:ext uri="{FF2B5EF4-FFF2-40B4-BE49-F238E27FC236}">
                      <a16:creationId xmlns:a16="http://schemas.microsoft.com/office/drawing/2014/main" id="{872459E0-CBB1-4822-857D-186EA1F78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3" name="Freeform 277" descr="70%">
                  <a:extLst>
                    <a:ext uri="{FF2B5EF4-FFF2-40B4-BE49-F238E27FC236}">
                      <a16:creationId xmlns:a16="http://schemas.microsoft.com/office/drawing/2014/main" id="{52480EFB-4919-4296-A116-896796CE7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4" name="Freeform 278" descr="70%">
                  <a:extLst>
                    <a:ext uri="{FF2B5EF4-FFF2-40B4-BE49-F238E27FC236}">
                      <a16:creationId xmlns:a16="http://schemas.microsoft.com/office/drawing/2014/main" id="{40B13CA9-C742-440A-81E9-01D25F24C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15" name="Group 279">
                <a:extLst>
                  <a:ext uri="{FF2B5EF4-FFF2-40B4-BE49-F238E27FC236}">
                    <a16:creationId xmlns:a16="http://schemas.microsoft.com/office/drawing/2014/main" id="{7CEB1273-936A-41FA-A721-07B42B9BD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816" name="Freeform 280" descr="70%">
                  <a:extLst>
                    <a:ext uri="{FF2B5EF4-FFF2-40B4-BE49-F238E27FC236}">
                      <a16:creationId xmlns:a16="http://schemas.microsoft.com/office/drawing/2014/main" id="{148C9DD8-812D-40D0-AC89-D6C9D57AB1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7" name="Freeform 281" descr="70%">
                  <a:extLst>
                    <a:ext uri="{FF2B5EF4-FFF2-40B4-BE49-F238E27FC236}">
                      <a16:creationId xmlns:a16="http://schemas.microsoft.com/office/drawing/2014/main" id="{6BE2FB78-73F6-45A6-B590-6BAA885905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8" name="Freeform 282" descr="70%">
                  <a:extLst>
                    <a:ext uri="{FF2B5EF4-FFF2-40B4-BE49-F238E27FC236}">
                      <a16:creationId xmlns:a16="http://schemas.microsoft.com/office/drawing/2014/main" id="{FA466746-F401-4341-808E-BC91B7D72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9" name="Freeform 283" descr="70%">
                  <a:extLst>
                    <a:ext uri="{FF2B5EF4-FFF2-40B4-BE49-F238E27FC236}">
                      <a16:creationId xmlns:a16="http://schemas.microsoft.com/office/drawing/2014/main" id="{92095B01-107C-4DE3-A722-E9D90949E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0" name="Freeform 284" descr="70%">
                  <a:extLst>
                    <a:ext uri="{FF2B5EF4-FFF2-40B4-BE49-F238E27FC236}">
                      <a16:creationId xmlns:a16="http://schemas.microsoft.com/office/drawing/2014/main" id="{0B3636BA-1C38-4AB0-A4FF-695A60B5F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1" name="Freeform 285" descr="70%">
                  <a:extLst>
                    <a:ext uri="{FF2B5EF4-FFF2-40B4-BE49-F238E27FC236}">
                      <a16:creationId xmlns:a16="http://schemas.microsoft.com/office/drawing/2014/main" id="{46EC3252-5E6E-4AC3-B13C-AC982CBE87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2" name="Freeform 286" descr="70%">
                  <a:extLst>
                    <a:ext uri="{FF2B5EF4-FFF2-40B4-BE49-F238E27FC236}">
                      <a16:creationId xmlns:a16="http://schemas.microsoft.com/office/drawing/2014/main" id="{29736E1E-5C26-49BD-A0BD-15AFA27F8E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23" name="Group 287">
                <a:extLst>
                  <a:ext uri="{FF2B5EF4-FFF2-40B4-BE49-F238E27FC236}">
                    <a16:creationId xmlns:a16="http://schemas.microsoft.com/office/drawing/2014/main" id="{398AD562-61B1-407B-8356-7CB8C6F60E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824" name="Freeform 288" descr="70%">
                  <a:extLst>
                    <a:ext uri="{FF2B5EF4-FFF2-40B4-BE49-F238E27FC236}">
                      <a16:creationId xmlns:a16="http://schemas.microsoft.com/office/drawing/2014/main" id="{1C371205-2891-4AFF-974B-13AAE04EE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5" name="Freeform 289" descr="70%">
                  <a:extLst>
                    <a:ext uri="{FF2B5EF4-FFF2-40B4-BE49-F238E27FC236}">
                      <a16:creationId xmlns:a16="http://schemas.microsoft.com/office/drawing/2014/main" id="{44CC61F1-D5D6-4045-90D6-F3302D33E1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6" name="Freeform 290" descr="70%">
                  <a:extLst>
                    <a:ext uri="{FF2B5EF4-FFF2-40B4-BE49-F238E27FC236}">
                      <a16:creationId xmlns:a16="http://schemas.microsoft.com/office/drawing/2014/main" id="{6AB6746F-E73C-4CC8-8D06-851F547CF5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7" name="Freeform 291" descr="70%">
                  <a:extLst>
                    <a:ext uri="{FF2B5EF4-FFF2-40B4-BE49-F238E27FC236}">
                      <a16:creationId xmlns:a16="http://schemas.microsoft.com/office/drawing/2014/main" id="{17C49166-D045-47AD-B558-8815860BEC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8" name="Freeform 292" descr="70%">
                  <a:extLst>
                    <a:ext uri="{FF2B5EF4-FFF2-40B4-BE49-F238E27FC236}">
                      <a16:creationId xmlns:a16="http://schemas.microsoft.com/office/drawing/2014/main" id="{ED6C1CCB-3E06-4267-9236-CB4603732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9" name="Freeform 293" descr="70%">
                  <a:extLst>
                    <a:ext uri="{FF2B5EF4-FFF2-40B4-BE49-F238E27FC236}">
                      <a16:creationId xmlns:a16="http://schemas.microsoft.com/office/drawing/2014/main" id="{548382B4-679B-40F0-82FE-3279935C6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0" name="Freeform 294" descr="70%">
                  <a:extLst>
                    <a:ext uri="{FF2B5EF4-FFF2-40B4-BE49-F238E27FC236}">
                      <a16:creationId xmlns:a16="http://schemas.microsoft.com/office/drawing/2014/main" id="{EDEAA499-4CF3-46EC-9864-19EFB0C01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31" name="Group 295">
                <a:extLst>
                  <a:ext uri="{FF2B5EF4-FFF2-40B4-BE49-F238E27FC236}">
                    <a16:creationId xmlns:a16="http://schemas.microsoft.com/office/drawing/2014/main" id="{5DED92A3-96C9-4F71-BAFC-3A6487DC8D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832" name="Freeform 296" descr="70%">
                  <a:extLst>
                    <a:ext uri="{FF2B5EF4-FFF2-40B4-BE49-F238E27FC236}">
                      <a16:creationId xmlns:a16="http://schemas.microsoft.com/office/drawing/2014/main" id="{C073FFF9-84B0-49C3-8F84-6AD157ED3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3" name="Freeform 297" descr="70%">
                  <a:extLst>
                    <a:ext uri="{FF2B5EF4-FFF2-40B4-BE49-F238E27FC236}">
                      <a16:creationId xmlns:a16="http://schemas.microsoft.com/office/drawing/2014/main" id="{27A1DAC8-B8CA-4F1F-8119-77EBF6E2D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4" name="Freeform 298" descr="70%">
                  <a:extLst>
                    <a:ext uri="{FF2B5EF4-FFF2-40B4-BE49-F238E27FC236}">
                      <a16:creationId xmlns:a16="http://schemas.microsoft.com/office/drawing/2014/main" id="{0E957999-464C-47D8-8D6A-69ADF8680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5" name="Freeform 299" descr="70%">
                  <a:extLst>
                    <a:ext uri="{FF2B5EF4-FFF2-40B4-BE49-F238E27FC236}">
                      <a16:creationId xmlns:a16="http://schemas.microsoft.com/office/drawing/2014/main" id="{249990F8-050D-4A21-8C16-5FE47C7DDE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6" name="Freeform 300" descr="70%">
                  <a:extLst>
                    <a:ext uri="{FF2B5EF4-FFF2-40B4-BE49-F238E27FC236}">
                      <a16:creationId xmlns:a16="http://schemas.microsoft.com/office/drawing/2014/main" id="{D7E68F26-75B3-4BDE-B92C-ABA5462F5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7" name="Freeform 301" descr="70%">
                  <a:extLst>
                    <a:ext uri="{FF2B5EF4-FFF2-40B4-BE49-F238E27FC236}">
                      <a16:creationId xmlns:a16="http://schemas.microsoft.com/office/drawing/2014/main" id="{B7AB8BFE-D697-42C1-A9B3-E5121248C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8" name="Freeform 302" descr="70%">
                  <a:extLst>
                    <a:ext uri="{FF2B5EF4-FFF2-40B4-BE49-F238E27FC236}">
                      <a16:creationId xmlns:a16="http://schemas.microsoft.com/office/drawing/2014/main" id="{4130C605-86C3-432C-BECB-1E8FD3139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839" name="Oval 303">
              <a:extLst>
                <a:ext uri="{FF2B5EF4-FFF2-40B4-BE49-F238E27FC236}">
                  <a16:creationId xmlns:a16="http://schemas.microsoft.com/office/drawing/2014/main" id="{D0FC9DC6-B206-4C1C-B205-62CA81042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0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0" name="Oval 304">
              <a:extLst>
                <a:ext uri="{FF2B5EF4-FFF2-40B4-BE49-F238E27FC236}">
                  <a16:creationId xmlns:a16="http://schemas.microsoft.com/office/drawing/2014/main" id="{F85D070D-B8E3-46AE-8E48-3CAEDD218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4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841" name="Group 305">
              <a:extLst>
                <a:ext uri="{FF2B5EF4-FFF2-40B4-BE49-F238E27FC236}">
                  <a16:creationId xmlns:a16="http://schemas.microsoft.com/office/drawing/2014/main" id="{C4BEB129-C1AE-444A-A93B-B1AEAFB0EF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163"/>
              <a:ext cx="170" cy="272"/>
              <a:chOff x="2919" y="981"/>
              <a:chExt cx="170" cy="272"/>
            </a:xfrm>
          </p:grpSpPr>
          <p:sp>
            <p:nvSpPr>
              <p:cNvPr id="65842" name="Freeform 306">
                <a:extLst>
                  <a:ext uri="{FF2B5EF4-FFF2-40B4-BE49-F238E27FC236}">
                    <a16:creationId xmlns:a16="http://schemas.microsoft.com/office/drawing/2014/main" id="{55BF21C9-73C9-4D31-A16F-E8A061CFE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3" name="Freeform 307">
                <a:extLst>
                  <a:ext uri="{FF2B5EF4-FFF2-40B4-BE49-F238E27FC236}">
                    <a16:creationId xmlns:a16="http://schemas.microsoft.com/office/drawing/2014/main" id="{4DF02B32-506E-4AE0-AFBA-2584E8EEF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4" name="Freeform 308">
                <a:extLst>
                  <a:ext uri="{FF2B5EF4-FFF2-40B4-BE49-F238E27FC236}">
                    <a16:creationId xmlns:a16="http://schemas.microsoft.com/office/drawing/2014/main" id="{866C1AC3-E576-4FE2-A7D6-E0244FC38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5" name="Freeform 309">
                <a:extLst>
                  <a:ext uri="{FF2B5EF4-FFF2-40B4-BE49-F238E27FC236}">
                    <a16:creationId xmlns:a16="http://schemas.microsoft.com/office/drawing/2014/main" id="{B6565E1D-0975-4B2E-BA1C-E373F1462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6" name="Freeform 310">
                <a:extLst>
                  <a:ext uri="{FF2B5EF4-FFF2-40B4-BE49-F238E27FC236}">
                    <a16:creationId xmlns:a16="http://schemas.microsoft.com/office/drawing/2014/main" id="{BAF177D9-0BEB-4FE9-A357-C24DBE21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7" name="Freeform 311">
                <a:extLst>
                  <a:ext uri="{FF2B5EF4-FFF2-40B4-BE49-F238E27FC236}">
                    <a16:creationId xmlns:a16="http://schemas.microsoft.com/office/drawing/2014/main" id="{BEDE6FA7-666F-42C8-A98C-53F0CC208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899" name="Group 363">
              <a:extLst>
                <a:ext uri="{FF2B5EF4-FFF2-40B4-BE49-F238E27FC236}">
                  <a16:creationId xmlns:a16="http://schemas.microsoft.com/office/drawing/2014/main" id="{F8ABCA4D-A6C6-4772-9D12-F669F54F2A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0" y="1163"/>
              <a:ext cx="150" cy="272"/>
              <a:chOff x="2051" y="1162"/>
              <a:chExt cx="150" cy="272"/>
            </a:xfrm>
          </p:grpSpPr>
          <p:sp>
            <p:nvSpPr>
              <p:cNvPr id="65900" name="Freeform 364">
                <a:extLst>
                  <a:ext uri="{FF2B5EF4-FFF2-40B4-BE49-F238E27FC236}">
                    <a16:creationId xmlns:a16="http://schemas.microsoft.com/office/drawing/2014/main" id="{880A58A3-B31B-4169-948D-ADE571622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01" name="Freeform 365">
                <a:extLst>
                  <a:ext uri="{FF2B5EF4-FFF2-40B4-BE49-F238E27FC236}">
                    <a16:creationId xmlns:a16="http://schemas.microsoft.com/office/drawing/2014/main" id="{2DEDB736-FC8B-47A6-A685-4E0A45C54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02" name="Freeform 366">
                <a:extLst>
                  <a:ext uri="{FF2B5EF4-FFF2-40B4-BE49-F238E27FC236}">
                    <a16:creationId xmlns:a16="http://schemas.microsoft.com/office/drawing/2014/main" id="{54493F97-D99C-439D-81E2-FB667571E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03" name="Freeform 367">
                <a:extLst>
                  <a:ext uri="{FF2B5EF4-FFF2-40B4-BE49-F238E27FC236}">
                    <a16:creationId xmlns:a16="http://schemas.microsoft.com/office/drawing/2014/main" id="{68364806-F75D-482B-81EB-3A5B7D52B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04" name="Freeform 368">
                <a:extLst>
                  <a:ext uri="{FF2B5EF4-FFF2-40B4-BE49-F238E27FC236}">
                    <a16:creationId xmlns:a16="http://schemas.microsoft.com/office/drawing/2014/main" id="{D8B8C70C-6F91-42D6-A945-1525D28F3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926" name="Freeform 390">
              <a:extLst>
                <a:ext uri="{FF2B5EF4-FFF2-40B4-BE49-F238E27FC236}">
                  <a16:creationId xmlns:a16="http://schemas.microsoft.com/office/drawing/2014/main" id="{3C0A6CEB-102A-489D-945B-34EB84CD1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27" name="Freeform 391">
              <a:extLst>
                <a:ext uri="{FF2B5EF4-FFF2-40B4-BE49-F238E27FC236}">
                  <a16:creationId xmlns:a16="http://schemas.microsoft.com/office/drawing/2014/main" id="{62F7D9DE-A060-4C57-A1C9-8F7238C91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0" name="Freeform 394">
              <a:extLst>
                <a:ext uri="{FF2B5EF4-FFF2-40B4-BE49-F238E27FC236}">
                  <a16:creationId xmlns:a16="http://schemas.microsoft.com/office/drawing/2014/main" id="{0F7FABFF-D5BF-4436-9E72-91ADFA14E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16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1" name="Freeform 395">
              <a:extLst>
                <a:ext uri="{FF2B5EF4-FFF2-40B4-BE49-F238E27FC236}">
                  <a16:creationId xmlns:a16="http://schemas.microsoft.com/office/drawing/2014/main" id="{D8BB1864-652E-4FB8-AB33-6107FF346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28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2" name="Freeform 396">
              <a:extLst>
                <a:ext uri="{FF2B5EF4-FFF2-40B4-BE49-F238E27FC236}">
                  <a16:creationId xmlns:a16="http://schemas.microsoft.com/office/drawing/2014/main" id="{CEEA137D-F6B1-468D-9ABA-E438E8116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140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4" name="Freeform 398">
              <a:extLst>
                <a:ext uri="{FF2B5EF4-FFF2-40B4-BE49-F238E27FC236}">
                  <a16:creationId xmlns:a16="http://schemas.microsoft.com/office/drawing/2014/main" id="{5E19F6D5-FE68-456A-8F6D-51E620CB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5" name="Freeform 399">
              <a:extLst>
                <a:ext uri="{FF2B5EF4-FFF2-40B4-BE49-F238E27FC236}">
                  <a16:creationId xmlns:a16="http://schemas.microsoft.com/office/drawing/2014/main" id="{A8A2206F-C4DD-4F99-9DE3-DA62BDBD6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6" name="Freeform 400">
              <a:extLst>
                <a:ext uri="{FF2B5EF4-FFF2-40B4-BE49-F238E27FC236}">
                  <a16:creationId xmlns:a16="http://schemas.microsoft.com/office/drawing/2014/main" id="{C146D87D-C869-408C-A521-C1B7E3041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5" name="Group 2009">
            <a:extLst>
              <a:ext uri="{FF2B5EF4-FFF2-40B4-BE49-F238E27FC236}">
                <a16:creationId xmlns:a16="http://schemas.microsoft.com/office/drawing/2014/main" id="{4E451529-D330-4245-8233-D784ED60B2FA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836613"/>
            <a:ext cx="1655762" cy="720725"/>
            <a:chOff x="3801" y="527"/>
            <a:chExt cx="1043" cy="454"/>
          </a:xfrm>
        </p:grpSpPr>
        <p:sp>
          <p:nvSpPr>
            <p:cNvPr id="65981" name="AutoShape 445">
              <a:extLst>
                <a:ext uri="{FF2B5EF4-FFF2-40B4-BE49-F238E27FC236}">
                  <a16:creationId xmlns:a16="http://schemas.microsoft.com/office/drawing/2014/main" id="{89F2CB6A-6C07-4388-BC0B-6C50CAE1C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52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82" name="Rectangle 446">
              <a:extLst>
                <a:ext uri="{FF2B5EF4-FFF2-40B4-BE49-F238E27FC236}">
                  <a16:creationId xmlns:a16="http://schemas.microsoft.com/office/drawing/2014/main" id="{DAD2E512-03E5-4DA8-975F-3F46E263C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57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983" name="Group 447">
              <a:extLst>
                <a:ext uri="{FF2B5EF4-FFF2-40B4-BE49-F238E27FC236}">
                  <a16:creationId xmlns:a16="http://schemas.microsoft.com/office/drawing/2014/main" id="{9DBEC7FD-6953-4625-8B88-92BDEA248C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618"/>
              <a:ext cx="851" cy="272"/>
              <a:chOff x="352" y="1162"/>
              <a:chExt cx="851" cy="272"/>
            </a:xfrm>
          </p:grpSpPr>
          <p:grpSp>
            <p:nvGrpSpPr>
              <p:cNvPr id="65984" name="Group 448">
                <a:extLst>
                  <a:ext uri="{FF2B5EF4-FFF2-40B4-BE49-F238E27FC236}">
                    <a16:creationId xmlns:a16="http://schemas.microsoft.com/office/drawing/2014/main" id="{1DCCF02E-7006-4D38-BA01-5F2D57CB61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985" name="Freeform 449" descr="70%">
                  <a:extLst>
                    <a:ext uri="{FF2B5EF4-FFF2-40B4-BE49-F238E27FC236}">
                      <a16:creationId xmlns:a16="http://schemas.microsoft.com/office/drawing/2014/main" id="{A9610A40-2D16-457D-A6EB-197DE5379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6" name="Freeform 450" descr="70%">
                  <a:extLst>
                    <a:ext uri="{FF2B5EF4-FFF2-40B4-BE49-F238E27FC236}">
                      <a16:creationId xmlns:a16="http://schemas.microsoft.com/office/drawing/2014/main" id="{6FF8AE99-F8ED-41EE-ADB9-A113C06C58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7" name="Freeform 451" descr="70%">
                  <a:extLst>
                    <a:ext uri="{FF2B5EF4-FFF2-40B4-BE49-F238E27FC236}">
                      <a16:creationId xmlns:a16="http://schemas.microsoft.com/office/drawing/2014/main" id="{44C7CFBD-6861-47FB-8D65-7FCF10BD9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8" name="Freeform 452" descr="70%">
                  <a:extLst>
                    <a:ext uri="{FF2B5EF4-FFF2-40B4-BE49-F238E27FC236}">
                      <a16:creationId xmlns:a16="http://schemas.microsoft.com/office/drawing/2014/main" id="{5B8F9028-80CD-402D-A977-83D7B98959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9" name="Freeform 453" descr="70%">
                  <a:extLst>
                    <a:ext uri="{FF2B5EF4-FFF2-40B4-BE49-F238E27FC236}">
                      <a16:creationId xmlns:a16="http://schemas.microsoft.com/office/drawing/2014/main" id="{71050ABA-F291-4495-AC7D-9CC1D0021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0" name="Freeform 454" descr="70%">
                  <a:extLst>
                    <a:ext uri="{FF2B5EF4-FFF2-40B4-BE49-F238E27FC236}">
                      <a16:creationId xmlns:a16="http://schemas.microsoft.com/office/drawing/2014/main" id="{1DE1B2C4-7D6C-4CD8-8169-C8ECF14DD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1" name="Freeform 455" descr="70%">
                  <a:extLst>
                    <a:ext uri="{FF2B5EF4-FFF2-40B4-BE49-F238E27FC236}">
                      <a16:creationId xmlns:a16="http://schemas.microsoft.com/office/drawing/2014/main" id="{31A51877-D756-43A8-BE05-449601F8FA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92" name="Group 456">
                <a:extLst>
                  <a:ext uri="{FF2B5EF4-FFF2-40B4-BE49-F238E27FC236}">
                    <a16:creationId xmlns:a16="http://schemas.microsoft.com/office/drawing/2014/main" id="{9162BFB4-EF3B-46C7-BFDF-B8017AC8A5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993" name="Freeform 457" descr="70%">
                  <a:extLst>
                    <a:ext uri="{FF2B5EF4-FFF2-40B4-BE49-F238E27FC236}">
                      <a16:creationId xmlns:a16="http://schemas.microsoft.com/office/drawing/2014/main" id="{593D823C-CAAC-4963-BA1E-AF26DADEF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4" name="Freeform 458" descr="70%">
                  <a:extLst>
                    <a:ext uri="{FF2B5EF4-FFF2-40B4-BE49-F238E27FC236}">
                      <a16:creationId xmlns:a16="http://schemas.microsoft.com/office/drawing/2014/main" id="{3AAEC643-CDC1-42BE-B959-D946B692A6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5" name="Freeform 459" descr="70%">
                  <a:extLst>
                    <a:ext uri="{FF2B5EF4-FFF2-40B4-BE49-F238E27FC236}">
                      <a16:creationId xmlns:a16="http://schemas.microsoft.com/office/drawing/2014/main" id="{34C390E6-92DF-4F23-AF40-30347F77E0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6" name="Freeform 460" descr="70%">
                  <a:extLst>
                    <a:ext uri="{FF2B5EF4-FFF2-40B4-BE49-F238E27FC236}">
                      <a16:creationId xmlns:a16="http://schemas.microsoft.com/office/drawing/2014/main" id="{110AB36A-4BD9-477F-914B-938FCFF960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7" name="Freeform 461" descr="70%">
                  <a:extLst>
                    <a:ext uri="{FF2B5EF4-FFF2-40B4-BE49-F238E27FC236}">
                      <a16:creationId xmlns:a16="http://schemas.microsoft.com/office/drawing/2014/main" id="{A60712AA-5571-49C8-B6A7-9E0903B96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8" name="Freeform 462" descr="70%">
                  <a:extLst>
                    <a:ext uri="{FF2B5EF4-FFF2-40B4-BE49-F238E27FC236}">
                      <a16:creationId xmlns:a16="http://schemas.microsoft.com/office/drawing/2014/main" id="{772A626C-528F-41DB-9131-368882912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9" name="Freeform 463" descr="70%">
                  <a:extLst>
                    <a:ext uri="{FF2B5EF4-FFF2-40B4-BE49-F238E27FC236}">
                      <a16:creationId xmlns:a16="http://schemas.microsoft.com/office/drawing/2014/main" id="{9E25E300-E8A3-4B1A-A21A-8AFBD1746C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0" name="Group 464">
                <a:extLst>
                  <a:ext uri="{FF2B5EF4-FFF2-40B4-BE49-F238E27FC236}">
                    <a16:creationId xmlns:a16="http://schemas.microsoft.com/office/drawing/2014/main" id="{94D0A09D-9C80-4209-B609-C6F0436051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001" name="Freeform 465" descr="70%">
                  <a:extLst>
                    <a:ext uri="{FF2B5EF4-FFF2-40B4-BE49-F238E27FC236}">
                      <a16:creationId xmlns:a16="http://schemas.microsoft.com/office/drawing/2014/main" id="{BC48567F-4BD4-4097-B051-A8D751184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2" name="Freeform 466" descr="70%">
                  <a:extLst>
                    <a:ext uri="{FF2B5EF4-FFF2-40B4-BE49-F238E27FC236}">
                      <a16:creationId xmlns:a16="http://schemas.microsoft.com/office/drawing/2014/main" id="{09BE104D-C41C-4456-B8E5-E2ED02E36A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3" name="Freeform 467" descr="70%">
                  <a:extLst>
                    <a:ext uri="{FF2B5EF4-FFF2-40B4-BE49-F238E27FC236}">
                      <a16:creationId xmlns:a16="http://schemas.microsoft.com/office/drawing/2014/main" id="{A58C5188-DBE9-4D20-8A4B-359FAD278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4" name="Freeform 468" descr="70%">
                  <a:extLst>
                    <a:ext uri="{FF2B5EF4-FFF2-40B4-BE49-F238E27FC236}">
                      <a16:creationId xmlns:a16="http://schemas.microsoft.com/office/drawing/2014/main" id="{36B70A73-4893-4E8D-A7DE-B915BEA76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5" name="Freeform 469" descr="70%">
                  <a:extLst>
                    <a:ext uri="{FF2B5EF4-FFF2-40B4-BE49-F238E27FC236}">
                      <a16:creationId xmlns:a16="http://schemas.microsoft.com/office/drawing/2014/main" id="{FC72C814-8830-465C-A45C-2F6FC970F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6" name="Freeform 470" descr="70%">
                  <a:extLst>
                    <a:ext uri="{FF2B5EF4-FFF2-40B4-BE49-F238E27FC236}">
                      <a16:creationId xmlns:a16="http://schemas.microsoft.com/office/drawing/2014/main" id="{8568985E-FC1E-4CF0-BEB5-F5AEF4A1CB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7" name="Freeform 471" descr="70%">
                  <a:extLst>
                    <a:ext uri="{FF2B5EF4-FFF2-40B4-BE49-F238E27FC236}">
                      <a16:creationId xmlns:a16="http://schemas.microsoft.com/office/drawing/2014/main" id="{F8E07C6C-5A10-43F6-BE50-DFA9899B76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8" name="Group 472">
                <a:extLst>
                  <a:ext uri="{FF2B5EF4-FFF2-40B4-BE49-F238E27FC236}">
                    <a16:creationId xmlns:a16="http://schemas.microsoft.com/office/drawing/2014/main" id="{8903CE1D-BAA7-4F86-AAA0-463B645E9A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009" name="Freeform 473" descr="70%">
                  <a:extLst>
                    <a:ext uri="{FF2B5EF4-FFF2-40B4-BE49-F238E27FC236}">
                      <a16:creationId xmlns:a16="http://schemas.microsoft.com/office/drawing/2014/main" id="{2ED75231-5F5E-4089-B50D-D141D76EE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0" name="Freeform 474" descr="70%">
                  <a:extLst>
                    <a:ext uri="{FF2B5EF4-FFF2-40B4-BE49-F238E27FC236}">
                      <a16:creationId xmlns:a16="http://schemas.microsoft.com/office/drawing/2014/main" id="{37F28613-6F78-4B9A-B0F1-AF3939B40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1" name="Freeform 475" descr="70%">
                  <a:extLst>
                    <a:ext uri="{FF2B5EF4-FFF2-40B4-BE49-F238E27FC236}">
                      <a16:creationId xmlns:a16="http://schemas.microsoft.com/office/drawing/2014/main" id="{9FB00481-33A7-411F-BA1F-2CBA48E41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2" name="Freeform 476" descr="70%">
                  <a:extLst>
                    <a:ext uri="{FF2B5EF4-FFF2-40B4-BE49-F238E27FC236}">
                      <a16:creationId xmlns:a16="http://schemas.microsoft.com/office/drawing/2014/main" id="{6811AFF3-4C31-4A0F-BB63-61CFE5321E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3" name="Freeform 477" descr="70%">
                  <a:extLst>
                    <a:ext uri="{FF2B5EF4-FFF2-40B4-BE49-F238E27FC236}">
                      <a16:creationId xmlns:a16="http://schemas.microsoft.com/office/drawing/2014/main" id="{56E01C78-A9E6-4056-9F56-09E816C801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4" name="Freeform 478" descr="70%">
                  <a:extLst>
                    <a:ext uri="{FF2B5EF4-FFF2-40B4-BE49-F238E27FC236}">
                      <a16:creationId xmlns:a16="http://schemas.microsoft.com/office/drawing/2014/main" id="{606A481D-4756-43A6-A86D-5DAFE94D5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5" name="Freeform 479" descr="70%">
                  <a:extLst>
                    <a:ext uri="{FF2B5EF4-FFF2-40B4-BE49-F238E27FC236}">
                      <a16:creationId xmlns:a16="http://schemas.microsoft.com/office/drawing/2014/main" id="{8C09D60E-24F6-4770-96EA-A7C517F74C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016" name="Oval 480">
              <a:extLst>
                <a:ext uri="{FF2B5EF4-FFF2-40B4-BE49-F238E27FC236}">
                  <a16:creationId xmlns:a16="http://schemas.microsoft.com/office/drawing/2014/main" id="{781BA56C-862B-4AE1-993A-E96BF4AB3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66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17" name="Oval 481">
              <a:extLst>
                <a:ext uri="{FF2B5EF4-FFF2-40B4-BE49-F238E27FC236}">
                  <a16:creationId xmlns:a16="http://schemas.microsoft.com/office/drawing/2014/main" id="{552BBB7E-EC93-46C3-9BA2-012FE908F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79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018" name="Group 482">
              <a:extLst>
                <a:ext uri="{FF2B5EF4-FFF2-40B4-BE49-F238E27FC236}">
                  <a16:creationId xmlns:a16="http://schemas.microsoft.com/office/drawing/2014/main" id="{668A4A36-CCCE-4C7A-A43A-C8B6BB492F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618"/>
              <a:ext cx="170" cy="272"/>
              <a:chOff x="2919" y="981"/>
              <a:chExt cx="170" cy="272"/>
            </a:xfrm>
          </p:grpSpPr>
          <p:sp>
            <p:nvSpPr>
              <p:cNvPr id="66019" name="Freeform 483">
                <a:extLst>
                  <a:ext uri="{FF2B5EF4-FFF2-40B4-BE49-F238E27FC236}">
                    <a16:creationId xmlns:a16="http://schemas.microsoft.com/office/drawing/2014/main" id="{02AAEE7E-4D9F-4997-A21F-0DA097654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0" name="Freeform 484">
                <a:extLst>
                  <a:ext uri="{FF2B5EF4-FFF2-40B4-BE49-F238E27FC236}">
                    <a16:creationId xmlns:a16="http://schemas.microsoft.com/office/drawing/2014/main" id="{7AEDC62E-7052-429D-8A7C-A662799E6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1" name="Freeform 485">
                <a:extLst>
                  <a:ext uri="{FF2B5EF4-FFF2-40B4-BE49-F238E27FC236}">
                    <a16:creationId xmlns:a16="http://schemas.microsoft.com/office/drawing/2014/main" id="{EACFD21C-470E-461E-8D10-EB89B6DE4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2" name="Freeform 486">
                <a:extLst>
                  <a:ext uri="{FF2B5EF4-FFF2-40B4-BE49-F238E27FC236}">
                    <a16:creationId xmlns:a16="http://schemas.microsoft.com/office/drawing/2014/main" id="{E248FE37-F3A8-4D13-A09E-31F0D377A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3" name="Freeform 487">
                <a:extLst>
                  <a:ext uri="{FF2B5EF4-FFF2-40B4-BE49-F238E27FC236}">
                    <a16:creationId xmlns:a16="http://schemas.microsoft.com/office/drawing/2014/main" id="{EDD036F4-1177-40B8-854C-E899595F3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4" name="Freeform 488">
                <a:extLst>
                  <a:ext uri="{FF2B5EF4-FFF2-40B4-BE49-F238E27FC236}">
                    <a16:creationId xmlns:a16="http://schemas.microsoft.com/office/drawing/2014/main" id="{9E24951E-9B39-4701-872A-345F2DD44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025" name="Group 489">
              <a:extLst>
                <a:ext uri="{FF2B5EF4-FFF2-40B4-BE49-F238E27FC236}">
                  <a16:creationId xmlns:a16="http://schemas.microsoft.com/office/drawing/2014/main" id="{BB242AE6-7C3B-433B-B06C-717D4C6B1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618"/>
              <a:ext cx="170" cy="272"/>
              <a:chOff x="2919" y="981"/>
              <a:chExt cx="170" cy="272"/>
            </a:xfrm>
          </p:grpSpPr>
          <p:sp>
            <p:nvSpPr>
              <p:cNvPr id="66026" name="Freeform 490">
                <a:extLst>
                  <a:ext uri="{FF2B5EF4-FFF2-40B4-BE49-F238E27FC236}">
                    <a16:creationId xmlns:a16="http://schemas.microsoft.com/office/drawing/2014/main" id="{70C5A3B8-A935-4CDC-A37E-8DB202BFA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7" name="Freeform 491">
                <a:extLst>
                  <a:ext uri="{FF2B5EF4-FFF2-40B4-BE49-F238E27FC236}">
                    <a16:creationId xmlns:a16="http://schemas.microsoft.com/office/drawing/2014/main" id="{31FB7ED2-B9B9-42D2-B87B-EA0C44362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8" name="Freeform 492">
                <a:extLst>
                  <a:ext uri="{FF2B5EF4-FFF2-40B4-BE49-F238E27FC236}">
                    <a16:creationId xmlns:a16="http://schemas.microsoft.com/office/drawing/2014/main" id="{0478C823-8BC8-4193-BCE0-A0B290D37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9" name="Freeform 493">
                <a:extLst>
                  <a:ext uri="{FF2B5EF4-FFF2-40B4-BE49-F238E27FC236}">
                    <a16:creationId xmlns:a16="http://schemas.microsoft.com/office/drawing/2014/main" id="{0C365109-1DB2-49F7-8DAE-6F39D8C90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0" name="Freeform 494">
                <a:extLst>
                  <a:ext uri="{FF2B5EF4-FFF2-40B4-BE49-F238E27FC236}">
                    <a16:creationId xmlns:a16="http://schemas.microsoft.com/office/drawing/2014/main" id="{ED2EE6F2-46DE-4267-A8EA-416760C06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1" name="Freeform 495">
                <a:extLst>
                  <a:ext uri="{FF2B5EF4-FFF2-40B4-BE49-F238E27FC236}">
                    <a16:creationId xmlns:a16="http://schemas.microsoft.com/office/drawing/2014/main" id="{2BBB629F-DE67-4510-A23E-14944A2DD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039" name="Freeform 503">
              <a:extLst>
                <a:ext uri="{FF2B5EF4-FFF2-40B4-BE49-F238E27FC236}">
                  <a16:creationId xmlns:a16="http://schemas.microsoft.com/office/drawing/2014/main" id="{24FC70F0-E247-4D07-934D-9DF0518B7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61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0" name="Freeform 504">
              <a:extLst>
                <a:ext uri="{FF2B5EF4-FFF2-40B4-BE49-F238E27FC236}">
                  <a16:creationId xmlns:a16="http://schemas.microsoft.com/office/drawing/2014/main" id="{2442349B-CEEF-457D-A954-53BC401F0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73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1" name="Freeform 505">
              <a:extLst>
                <a:ext uri="{FF2B5EF4-FFF2-40B4-BE49-F238E27FC236}">
                  <a16:creationId xmlns:a16="http://schemas.microsoft.com/office/drawing/2014/main" id="{F99F544E-738F-45AC-B21B-6A56BE83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85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2" name="Freeform 506">
              <a:extLst>
                <a:ext uri="{FF2B5EF4-FFF2-40B4-BE49-F238E27FC236}">
                  <a16:creationId xmlns:a16="http://schemas.microsoft.com/office/drawing/2014/main" id="{C5346897-15AE-4B31-8F70-0504EB5D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4" name="Freeform 508">
              <a:extLst>
                <a:ext uri="{FF2B5EF4-FFF2-40B4-BE49-F238E27FC236}">
                  <a16:creationId xmlns:a16="http://schemas.microsoft.com/office/drawing/2014/main" id="{55E7B5FA-69ED-494A-B4FA-082671EE9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7" name="Freeform 511">
              <a:extLst>
                <a:ext uri="{FF2B5EF4-FFF2-40B4-BE49-F238E27FC236}">
                  <a16:creationId xmlns:a16="http://schemas.microsoft.com/office/drawing/2014/main" id="{3A190FB5-ED4A-46AB-AA4C-3F4DBDF62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61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9" name="Freeform 513">
              <a:extLst>
                <a:ext uri="{FF2B5EF4-FFF2-40B4-BE49-F238E27FC236}">
                  <a16:creationId xmlns:a16="http://schemas.microsoft.com/office/drawing/2014/main" id="{6DC346AF-DACD-42AA-B92A-082955860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" y="85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0" name="Freeform 514">
              <a:extLst>
                <a:ext uri="{FF2B5EF4-FFF2-40B4-BE49-F238E27FC236}">
                  <a16:creationId xmlns:a16="http://schemas.microsoft.com/office/drawing/2014/main" id="{78FBC9FA-4D7E-440F-8F4A-28578FC38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1" name="Freeform 515">
              <a:extLst>
                <a:ext uri="{FF2B5EF4-FFF2-40B4-BE49-F238E27FC236}">
                  <a16:creationId xmlns:a16="http://schemas.microsoft.com/office/drawing/2014/main" id="{FA7718E4-800E-4F41-B769-ED3980E25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76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2" name="Freeform 516">
              <a:extLst>
                <a:ext uri="{FF2B5EF4-FFF2-40B4-BE49-F238E27FC236}">
                  <a16:creationId xmlns:a16="http://schemas.microsoft.com/office/drawing/2014/main" id="{0EF553B1-2E29-45EB-B248-40312F84B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3" name="Freeform 517">
              <a:extLst>
                <a:ext uri="{FF2B5EF4-FFF2-40B4-BE49-F238E27FC236}">
                  <a16:creationId xmlns:a16="http://schemas.microsoft.com/office/drawing/2014/main" id="{3C9B788C-1DA7-44FF-9AC3-D78C9EDC9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63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7" name="Group 2011">
            <a:extLst>
              <a:ext uri="{FF2B5EF4-FFF2-40B4-BE49-F238E27FC236}">
                <a16:creationId xmlns:a16="http://schemas.microsoft.com/office/drawing/2014/main" id="{81B71019-C769-46C4-9CA0-3DF090B7A5BA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701800"/>
            <a:ext cx="1655762" cy="720725"/>
            <a:chOff x="3801" y="1072"/>
            <a:chExt cx="1043" cy="454"/>
          </a:xfrm>
        </p:grpSpPr>
        <p:sp>
          <p:nvSpPr>
            <p:cNvPr id="65937" name="AutoShape 401">
              <a:extLst>
                <a:ext uri="{FF2B5EF4-FFF2-40B4-BE49-F238E27FC236}">
                  <a16:creationId xmlns:a16="http://schemas.microsoft.com/office/drawing/2014/main" id="{31234276-1648-48B9-B93D-C729F0BE2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07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38" name="Rectangle 402">
              <a:extLst>
                <a:ext uri="{FF2B5EF4-FFF2-40B4-BE49-F238E27FC236}">
                  <a16:creationId xmlns:a16="http://schemas.microsoft.com/office/drawing/2014/main" id="{A9588777-5A55-4683-8808-E7C6D5A30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11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939" name="Group 403">
              <a:extLst>
                <a:ext uri="{FF2B5EF4-FFF2-40B4-BE49-F238E27FC236}">
                  <a16:creationId xmlns:a16="http://schemas.microsoft.com/office/drawing/2014/main" id="{A232C8B8-CC9C-4C6A-A969-6AA0778957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163"/>
              <a:ext cx="851" cy="272"/>
              <a:chOff x="352" y="1162"/>
              <a:chExt cx="851" cy="272"/>
            </a:xfrm>
          </p:grpSpPr>
          <p:grpSp>
            <p:nvGrpSpPr>
              <p:cNvPr id="65940" name="Group 404">
                <a:extLst>
                  <a:ext uri="{FF2B5EF4-FFF2-40B4-BE49-F238E27FC236}">
                    <a16:creationId xmlns:a16="http://schemas.microsoft.com/office/drawing/2014/main" id="{E5AEB480-99C3-4386-973F-B3FF4EAEAA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5941" name="Freeform 405" descr="70%">
                  <a:extLst>
                    <a:ext uri="{FF2B5EF4-FFF2-40B4-BE49-F238E27FC236}">
                      <a16:creationId xmlns:a16="http://schemas.microsoft.com/office/drawing/2014/main" id="{5414CAF4-92B8-45C5-AA35-E1F790650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2" name="Freeform 406" descr="70%">
                  <a:extLst>
                    <a:ext uri="{FF2B5EF4-FFF2-40B4-BE49-F238E27FC236}">
                      <a16:creationId xmlns:a16="http://schemas.microsoft.com/office/drawing/2014/main" id="{36E5E461-E061-4066-8A62-6734A892AD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3" name="Freeform 407" descr="70%">
                  <a:extLst>
                    <a:ext uri="{FF2B5EF4-FFF2-40B4-BE49-F238E27FC236}">
                      <a16:creationId xmlns:a16="http://schemas.microsoft.com/office/drawing/2014/main" id="{3460D4F9-5B7C-4632-8057-95B9F4443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4" name="Freeform 408" descr="70%">
                  <a:extLst>
                    <a:ext uri="{FF2B5EF4-FFF2-40B4-BE49-F238E27FC236}">
                      <a16:creationId xmlns:a16="http://schemas.microsoft.com/office/drawing/2014/main" id="{1409DD0B-47B9-4176-8ECC-21B990BAA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5" name="Freeform 409" descr="70%">
                  <a:extLst>
                    <a:ext uri="{FF2B5EF4-FFF2-40B4-BE49-F238E27FC236}">
                      <a16:creationId xmlns:a16="http://schemas.microsoft.com/office/drawing/2014/main" id="{429C2B4C-0416-494E-A380-66721BFB2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6" name="Freeform 410" descr="70%">
                  <a:extLst>
                    <a:ext uri="{FF2B5EF4-FFF2-40B4-BE49-F238E27FC236}">
                      <a16:creationId xmlns:a16="http://schemas.microsoft.com/office/drawing/2014/main" id="{5E8D4E8A-6046-48D4-A424-89AFCE4E9B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47" name="Freeform 411" descr="70%">
                  <a:extLst>
                    <a:ext uri="{FF2B5EF4-FFF2-40B4-BE49-F238E27FC236}">
                      <a16:creationId xmlns:a16="http://schemas.microsoft.com/office/drawing/2014/main" id="{138FFCE8-7347-4491-B084-7D08EE115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48" name="Group 412">
                <a:extLst>
                  <a:ext uri="{FF2B5EF4-FFF2-40B4-BE49-F238E27FC236}">
                    <a16:creationId xmlns:a16="http://schemas.microsoft.com/office/drawing/2014/main" id="{DA0A2D0C-C28C-43A7-9241-47BE23FABE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5949" name="Freeform 413" descr="70%">
                  <a:extLst>
                    <a:ext uri="{FF2B5EF4-FFF2-40B4-BE49-F238E27FC236}">
                      <a16:creationId xmlns:a16="http://schemas.microsoft.com/office/drawing/2014/main" id="{94EFA7FD-F2D0-4785-AF80-699300EF3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0" name="Freeform 414" descr="70%">
                  <a:extLst>
                    <a:ext uri="{FF2B5EF4-FFF2-40B4-BE49-F238E27FC236}">
                      <a16:creationId xmlns:a16="http://schemas.microsoft.com/office/drawing/2014/main" id="{EA257942-205A-4247-8F74-043B3390F8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1" name="Freeform 415" descr="70%">
                  <a:extLst>
                    <a:ext uri="{FF2B5EF4-FFF2-40B4-BE49-F238E27FC236}">
                      <a16:creationId xmlns:a16="http://schemas.microsoft.com/office/drawing/2014/main" id="{9C35AF7F-47D0-4D03-9C36-626D2B4D8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2" name="Freeform 416" descr="70%">
                  <a:extLst>
                    <a:ext uri="{FF2B5EF4-FFF2-40B4-BE49-F238E27FC236}">
                      <a16:creationId xmlns:a16="http://schemas.microsoft.com/office/drawing/2014/main" id="{6FF24CDB-971A-4D40-97F8-2942B827C9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3" name="Freeform 417" descr="70%">
                  <a:extLst>
                    <a:ext uri="{FF2B5EF4-FFF2-40B4-BE49-F238E27FC236}">
                      <a16:creationId xmlns:a16="http://schemas.microsoft.com/office/drawing/2014/main" id="{4A8E17C1-225A-4774-AD24-134FFE9C5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4" name="Freeform 418" descr="70%">
                  <a:extLst>
                    <a:ext uri="{FF2B5EF4-FFF2-40B4-BE49-F238E27FC236}">
                      <a16:creationId xmlns:a16="http://schemas.microsoft.com/office/drawing/2014/main" id="{3B166C33-76B9-4A59-BC0A-EBEC79D896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5" name="Freeform 419" descr="70%">
                  <a:extLst>
                    <a:ext uri="{FF2B5EF4-FFF2-40B4-BE49-F238E27FC236}">
                      <a16:creationId xmlns:a16="http://schemas.microsoft.com/office/drawing/2014/main" id="{8A081AB3-F01C-4A0B-B970-526B4BB15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56" name="Group 420">
                <a:extLst>
                  <a:ext uri="{FF2B5EF4-FFF2-40B4-BE49-F238E27FC236}">
                    <a16:creationId xmlns:a16="http://schemas.microsoft.com/office/drawing/2014/main" id="{E4B6E36C-57B6-405F-BE10-F0E853BF63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5957" name="Freeform 421" descr="70%">
                  <a:extLst>
                    <a:ext uri="{FF2B5EF4-FFF2-40B4-BE49-F238E27FC236}">
                      <a16:creationId xmlns:a16="http://schemas.microsoft.com/office/drawing/2014/main" id="{91AB6A1E-AC53-4899-923D-609DD0725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8" name="Freeform 422" descr="70%">
                  <a:extLst>
                    <a:ext uri="{FF2B5EF4-FFF2-40B4-BE49-F238E27FC236}">
                      <a16:creationId xmlns:a16="http://schemas.microsoft.com/office/drawing/2014/main" id="{D87C49C2-E760-4526-BCB9-8E3949C5DA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9" name="Freeform 423" descr="70%">
                  <a:extLst>
                    <a:ext uri="{FF2B5EF4-FFF2-40B4-BE49-F238E27FC236}">
                      <a16:creationId xmlns:a16="http://schemas.microsoft.com/office/drawing/2014/main" id="{99BD1C81-0E3F-4D83-A707-D47C75A56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0" name="Freeform 424" descr="70%">
                  <a:extLst>
                    <a:ext uri="{FF2B5EF4-FFF2-40B4-BE49-F238E27FC236}">
                      <a16:creationId xmlns:a16="http://schemas.microsoft.com/office/drawing/2014/main" id="{825F6192-05E4-4A75-AEC0-ED69A11934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1" name="Freeform 425" descr="70%">
                  <a:extLst>
                    <a:ext uri="{FF2B5EF4-FFF2-40B4-BE49-F238E27FC236}">
                      <a16:creationId xmlns:a16="http://schemas.microsoft.com/office/drawing/2014/main" id="{D9B9489A-06CE-4EC2-B335-ECF495F22B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2" name="Freeform 426" descr="70%">
                  <a:extLst>
                    <a:ext uri="{FF2B5EF4-FFF2-40B4-BE49-F238E27FC236}">
                      <a16:creationId xmlns:a16="http://schemas.microsoft.com/office/drawing/2014/main" id="{152EA0C6-3C81-4067-AD9A-640D543861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3" name="Freeform 427" descr="70%">
                  <a:extLst>
                    <a:ext uri="{FF2B5EF4-FFF2-40B4-BE49-F238E27FC236}">
                      <a16:creationId xmlns:a16="http://schemas.microsoft.com/office/drawing/2014/main" id="{897749B4-F357-4718-A752-6CF3E870D4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64" name="Group 428">
                <a:extLst>
                  <a:ext uri="{FF2B5EF4-FFF2-40B4-BE49-F238E27FC236}">
                    <a16:creationId xmlns:a16="http://schemas.microsoft.com/office/drawing/2014/main" id="{D58B739B-4114-4DF5-9535-9BF87A35C3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5965" name="Freeform 429" descr="70%">
                  <a:extLst>
                    <a:ext uri="{FF2B5EF4-FFF2-40B4-BE49-F238E27FC236}">
                      <a16:creationId xmlns:a16="http://schemas.microsoft.com/office/drawing/2014/main" id="{EC4F27CA-74E0-4DD6-9DE5-B553C51E10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6" name="Freeform 430" descr="70%">
                  <a:extLst>
                    <a:ext uri="{FF2B5EF4-FFF2-40B4-BE49-F238E27FC236}">
                      <a16:creationId xmlns:a16="http://schemas.microsoft.com/office/drawing/2014/main" id="{3EFEEA7D-6F4E-4AF8-BECC-0654DA2AF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7" name="Freeform 431" descr="70%">
                  <a:extLst>
                    <a:ext uri="{FF2B5EF4-FFF2-40B4-BE49-F238E27FC236}">
                      <a16:creationId xmlns:a16="http://schemas.microsoft.com/office/drawing/2014/main" id="{FEB60291-C4F7-4FBA-B996-D5C812A12B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8" name="Freeform 432" descr="70%">
                  <a:extLst>
                    <a:ext uri="{FF2B5EF4-FFF2-40B4-BE49-F238E27FC236}">
                      <a16:creationId xmlns:a16="http://schemas.microsoft.com/office/drawing/2014/main" id="{36EF5FC7-69D4-46F1-BB93-32188D3C8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9" name="Freeform 433" descr="70%">
                  <a:extLst>
                    <a:ext uri="{FF2B5EF4-FFF2-40B4-BE49-F238E27FC236}">
                      <a16:creationId xmlns:a16="http://schemas.microsoft.com/office/drawing/2014/main" id="{7909E892-83D8-4B1A-B80E-76631DDA8B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70" name="Freeform 434" descr="70%">
                  <a:extLst>
                    <a:ext uri="{FF2B5EF4-FFF2-40B4-BE49-F238E27FC236}">
                      <a16:creationId xmlns:a16="http://schemas.microsoft.com/office/drawing/2014/main" id="{0E703005-460B-45CE-86C2-7B7AAF88D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71" name="Freeform 435" descr="70%">
                  <a:extLst>
                    <a:ext uri="{FF2B5EF4-FFF2-40B4-BE49-F238E27FC236}">
                      <a16:creationId xmlns:a16="http://schemas.microsoft.com/office/drawing/2014/main" id="{3F071E4D-E885-4797-B725-39BE65E48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972" name="Oval 436">
              <a:extLst>
                <a:ext uri="{FF2B5EF4-FFF2-40B4-BE49-F238E27FC236}">
                  <a16:creationId xmlns:a16="http://schemas.microsoft.com/office/drawing/2014/main" id="{A8B82A71-A0B7-4E8D-8B9E-A72CDC096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20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73" name="Oval 437">
              <a:extLst>
                <a:ext uri="{FF2B5EF4-FFF2-40B4-BE49-F238E27FC236}">
                  <a16:creationId xmlns:a16="http://schemas.microsoft.com/office/drawing/2014/main" id="{2459036C-BA68-467A-BB78-AD36821D9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" y="134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974" name="Group 438">
              <a:extLst>
                <a:ext uri="{FF2B5EF4-FFF2-40B4-BE49-F238E27FC236}">
                  <a16:creationId xmlns:a16="http://schemas.microsoft.com/office/drawing/2014/main" id="{7971E4E0-9B9C-41CA-8FB0-AF592F5EE9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" y="1163"/>
              <a:ext cx="170" cy="272"/>
              <a:chOff x="2919" y="981"/>
              <a:chExt cx="170" cy="272"/>
            </a:xfrm>
          </p:grpSpPr>
          <p:sp>
            <p:nvSpPr>
              <p:cNvPr id="65975" name="Freeform 439">
                <a:extLst>
                  <a:ext uri="{FF2B5EF4-FFF2-40B4-BE49-F238E27FC236}">
                    <a16:creationId xmlns:a16="http://schemas.microsoft.com/office/drawing/2014/main" id="{F1D862F1-9802-4626-9365-E08AF3ED0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6" name="Freeform 440">
                <a:extLst>
                  <a:ext uri="{FF2B5EF4-FFF2-40B4-BE49-F238E27FC236}">
                    <a16:creationId xmlns:a16="http://schemas.microsoft.com/office/drawing/2014/main" id="{CDEDDBD6-0420-46B2-92AC-D20FBE96C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7" name="Freeform 441">
                <a:extLst>
                  <a:ext uri="{FF2B5EF4-FFF2-40B4-BE49-F238E27FC236}">
                    <a16:creationId xmlns:a16="http://schemas.microsoft.com/office/drawing/2014/main" id="{FC63D458-92B3-4447-AF46-4700023D1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8" name="Freeform 442">
                <a:extLst>
                  <a:ext uri="{FF2B5EF4-FFF2-40B4-BE49-F238E27FC236}">
                    <a16:creationId xmlns:a16="http://schemas.microsoft.com/office/drawing/2014/main" id="{434B7663-A5EC-4BCC-9E89-2B66D31AD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9" name="Freeform 443">
                <a:extLst>
                  <a:ext uri="{FF2B5EF4-FFF2-40B4-BE49-F238E27FC236}">
                    <a16:creationId xmlns:a16="http://schemas.microsoft.com/office/drawing/2014/main" id="{F4F132F5-9A2E-4BD8-997F-7B32D7CA3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80" name="Freeform 444">
                <a:extLst>
                  <a:ext uri="{FF2B5EF4-FFF2-40B4-BE49-F238E27FC236}">
                    <a16:creationId xmlns:a16="http://schemas.microsoft.com/office/drawing/2014/main" id="{174EF169-70ED-4405-8930-1089B08E3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032" name="Group 496">
              <a:extLst>
                <a:ext uri="{FF2B5EF4-FFF2-40B4-BE49-F238E27FC236}">
                  <a16:creationId xmlns:a16="http://schemas.microsoft.com/office/drawing/2014/main" id="{E77733DC-2DB4-4392-BD92-D750828B98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0" y="1163"/>
              <a:ext cx="150" cy="272"/>
              <a:chOff x="2051" y="1162"/>
              <a:chExt cx="150" cy="272"/>
            </a:xfrm>
          </p:grpSpPr>
          <p:sp>
            <p:nvSpPr>
              <p:cNvPr id="66033" name="Freeform 497">
                <a:extLst>
                  <a:ext uri="{FF2B5EF4-FFF2-40B4-BE49-F238E27FC236}">
                    <a16:creationId xmlns:a16="http://schemas.microsoft.com/office/drawing/2014/main" id="{96991151-CF73-4354-B1B2-07DE30CA2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4" name="Freeform 498">
                <a:extLst>
                  <a:ext uri="{FF2B5EF4-FFF2-40B4-BE49-F238E27FC236}">
                    <a16:creationId xmlns:a16="http://schemas.microsoft.com/office/drawing/2014/main" id="{873D63C0-B3A0-43D4-9E61-DD6AE43D6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5" name="Freeform 499">
                <a:extLst>
                  <a:ext uri="{FF2B5EF4-FFF2-40B4-BE49-F238E27FC236}">
                    <a16:creationId xmlns:a16="http://schemas.microsoft.com/office/drawing/2014/main" id="{37C98112-A7DB-4C79-8A89-DABE40637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6" name="Freeform 500">
                <a:extLst>
                  <a:ext uri="{FF2B5EF4-FFF2-40B4-BE49-F238E27FC236}">
                    <a16:creationId xmlns:a16="http://schemas.microsoft.com/office/drawing/2014/main" id="{ED2B593C-B66F-4F24-8EAB-DC0BAA582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7" name="Freeform 501">
                <a:extLst>
                  <a:ext uri="{FF2B5EF4-FFF2-40B4-BE49-F238E27FC236}">
                    <a16:creationId xmlns:a16="http://schemas.microsoft.com/office/drawing/2014/main" id="{BB9DB984-C9E9-425C-B290-8A182196C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055" name="Freeform 519">
              <a:extLst>
                <a:ext uri="{FF2B5EF4-FFF2-40B4-BE49-F238E27FC236}">
                  <a16:creationId xmlns:a16="http://schemas.microsoft.com/office/drawing/2014/main" id="{87AD0DB4-16C7-476A-8D07-7B72B10F0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116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6" name="Freeform 520">
              <a:extLst>
                <a:ext uri="{FF2B5EF4-FFF2-40B4-BE49-F238E27FC236}">
                  <a16:creationId xmlns:a16="http://schemas.microsoft.com/office/drawing/2014/main" id="{BCBA74DC-F44D-49ED-9915-526098607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128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7" name="Freeform 521">
              <a:extLst>
                <a:ext uri="{FF2B5EF4-FFF2-40B4-BE49-F238E27FC236}">
                  <a16:creationId xmlns:a16="http://schemas.microsoft.com/office/drawing/2014/main" id="{F12D5870-D275-41F4-9BC8-AC0175685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140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8" name="Freeform 522">
              <a:extLst>
                <a:ext uri="{FF2B5EF4-FFF2-40B4-BE49-F238E27FC236}">
                  <a16:creationId xmlns:a16="http://schemas.microsoft.com/office/drawing/2014/main" id="{7FE61481-FED7-40D2-BB03-AE8C1D1E8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0" name="Freeform 524">
              <a:extLst>
                <a:ext uri="{FF2B5EF4-FFF2-40B4-BE49-F238E27FC236}">
                  <a16:creationId xmlns:a16="http://schemas.microsoft.com/office/drawing/2014/main" id="{B648280A-23DD-4395-800D-444D86F52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3" name="Freeform 527">
              <a:extLst>
                <a:ext uri="{FF2B5EF4-FFF2-40B4-BE49-F238E27FC236}">
                  <a16:creationId xmlns:a16="http://schemas.microsoft.com/office/drawing/2014/main" id="{B0B6DDDE-7119-407B-BC6C-EA27E5B28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116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5" name="Freeform 529">
              <a:extLst>
                <a:ext uri="{FF2B5EF4-FFF2-40B4-BE49-F238E27FC236}">
                  <a16:creationId xmlns:a16="http://schemas.microsoft.com/office/drawing/2014/main" id="{13AF2A02-2D81-48F4-B71D-AF73F680E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" y="140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6" name="Freeform 530">
              <a:extLst>
                <a:ext uri="{FF2B5EF4-FFF2-40B4-BE49-F238E27FC236}">
                  <a16:creationId xmlns:a16="http://schemas.microsoft.com/office/drawing/2014/main" id="{8DBC159A-B0AF-40DC-8A00-5FF53AD4F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7" name="Freeform 531">
              <a:extLst>
                <a:ext uri="{FF2B5EF4-FFF2-40B4-BE49-F238E27FC236}">
                  <a16:creationId xmlns:a16="http://schemas.microsoft.com/office/drawing/2014/main" id="{558030C8-EA38-4010-B15B-18B59D092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130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8" name="Freeform 532">
              <a:extLst>
                <a:ext uri="{FF2B5EF4-FFF2-40B4-BE49-F238E27FC236}">
                  <a16:creationId xmlns:a16="http://schemas.microsoft.com/office/drawing/2014/main" id="{B9B7E93C-0BA6-4B0A-9D8A-4050FEBE1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9" name="Freeform 533">
              <a:extLst>
                <a:ext uri="{FF2B5EF4-FFF2-40B4-BE49-F238E27FC236}">
                  <a16:creationId xmlns:a16="http://schemas.microsoft.com/office/drawing/2014/main" id="{4571766B-D482-4AA3-AE6E-02280A4D7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118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6" name="Group 2010">
            <a:extLst>
              <a:ext uri="{FF2B5EF4-FFF2-40B4-BE49-F238E27FC236}">
                <a16:creationId xmlns:a16="http://schemas.microsoft.com/office/drawing/2014/main" id="{ECB4DA7C-2F88-456B-ADD0-C08BB2DEF69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5025"/>
            <a:ext cx="1655763" cy="720725"/>
            <a:chOff x="4980" y="526"/>
            <a:chExt cx="1043" cy="454"/>
          </a:xfrm>
        </p:grpSpPr>
        <p:sp>
          <p:nvSpPr>
            <p:cNvPr id="66114" name="AutoShape 578">
              <a:extLst>
                <a:ext uri="{FF2B5EF4-FFF2-40B4-BE49-F238E27FC236}">
                  <a16:creationId xmlns:a16="http://schemas.microsoft.com/office/drawing/2014/main" id="{9DB761D8-2CA8-4035-8A5B-E46A34317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52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15" name="Rectangle 579">
              <a:extLst>
                <a:ext uri="{FF2B5EF4-FFF2-40B4-BE49-F238E27FC236}">
                  <a16:creationId xmlns:a16="http://schemas.microsoft.com/office/drawing/2014/main" id="{DDC8611A-0150-46DA-BB53-969FA1BA2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57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16" name="Group 580">
              <a:extLst>
                <a:ext uri="{FF2B5EF4-FFF2-40B4-BE49-F238E27FC236}">
                  <a16:creationId xmlns:a16="http://schemas.microsoft.com/office/drawing/2014/main" id="{7524ECE7-1BC0-4064-9CA0-7F4449BF7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617"/>
              <a:ext cx="851" cy="272"/>
              <a:chOff x="352" y="1162"/>
              <a:chExt cx="851" cy="272"/>
            </a:xfrm>
          </p:grpSpPr>
          <p:grpSp>
            <p:nvGrpSpPr>
              <p:cNvPr id="66117" name="Group 581">
                <a:extLst>
                  <a:ext uri="{FF2B5EF4-FFF2-40B4-BE49-F238E27FC236}">
                    <a16:creationId xmlns:a16="http://schemas.microsoft.com/office/drawing/2014/main" id="{E29133E5-6F99-409C-B167-03C623EF36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118" name="Freeform 582" descr="70%">
                  <a:extLst>
                    <a:ext uri="{FF2B5EF4-FFF2-40B4-BE49-F238E27FC236}">
                      <a16:creationId xmlns:a16="http://schemas.microsoft.com/office/drawing/2014/main" id="{3C2D5204-0C51-4EF3-AFBF-A0F7B7D9C1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19" name="Freeform 583" descr="70%">
                  <a:extLst>
                    <a:ext uri="{FF2B5EF4-FFF2-40B4-BE49-F238E27FC236}">
                      <a16:creationId xmlns:a16="http://schemas.microsoft.com/office/drawing/2014/main" id="{DA0FD03A-E4CF-4163-A995-7E846C18C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0" name="Freeform 584" descr="70%">
                  <a:extLst>
                    <a:ext uri="{FF2B5EF4-FFF2-40B4-BE49-F238E27FC236}">
                      <a16:creationId xmlns:a16="http://schemas.microsoft.com/office/drawing/2014/main" id="{FB0F1FED-5FAA-46E5-BD27-58FE1F10B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1" name="Freeform 585" descr="70%">
                  <a:extLst>
                    <a:ext uri="{FF2B5EF4-FFF2-40B4-BE49-F238E27FC236}">
                      <a16:creationId xmlns:a16="http://schemas.microsoft.com/office/drawing/2014/main" id="{FC70B7BF-0F1F-4454-BB53-E91D030D82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2" name="Freeform 586" descr="70%">
                  <a:extLst>
                    <a:ext uri="{FF2B5EF4-FFF2-40B4-BE49-F238E27FC236}">
                      <a16:creationId xmlns:a16="http://schemas.microsoft.com/office/drawing/2014/main" id="{761E61E4-28E2-4103-96F4-54E037588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3" name="Freeform 587" descr="70%">
                  <a:extLst>
                    <a:ext uri="{FF2B5EF4-FFF2-40B4-BE49-F238E27FC236}">
                      <a16:creationId xmlns:a16="http://schemas.microsoft.com/office/drawing/2014/main" id="{2C8B3766-7EF7-4709-9A8F-3E18AF18F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4" name="Freeform 588" descr="70%">
                  <a:extLst>
                    <a:ext uri="{FF2B5EF4-FFF2-40B4-BE49-F238E27FC236}">
                      <a16:creationId xmlns:a16="http://schemas.microsoft.com/office/drawing/2014/main" id="{B1BEBF18-FC18-424C-BF8B-5E2617377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25" name="Group 589">
                <a:extLst>
                  <a:ext uri="{FF2B5EF4-FFF2-40B4-BE49-F238E27FC236}">
                    <a16:creationId xmlns:a16="http://schemas.microsoft.com/office/drawing/2014/main" id="{89F76E4F-91AC-4F56-BA2A-5E6C1BDCA8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126" name="Freeform 590" descr="70%">
                  <a:extLst>
                    <a:ext uri="{FF2B5EF4-FFF2-40B4-BE49-F238E27FC236}">
                      <a16:creationId xmlns:a16="http://schemas.microsoft.com/office/drawing/2014/main" id="{CA1B1D5D-C7B0-4A96-ABC4-6627306A2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7" name="Freeform 591" descr="70%">
                  <a:extLst>
                    <a:ext uri="{FF2B5EF4-FFF2-40B4-BE49-F238E27FC236}">
                      <a16:creationId xmlns:a16="http://schemas.microsoft.com/office/drawing/2014/main" id="{8A77A073-9C00-4C96-98AE-A525040D44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8" name="Freeform 592" descr="70%">
                  <a:extLst>
                    <a:ext uri="{FF2B5EF4-FFF2-40B4-BE49-F238E27FC236}">
                      <a16:creationId xmlns:a16="http://schemas.microsoft.com/office/drawing/2014/main" id="{5D720CF4-DDA4-43F8-98FF-96701513E4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9" name="Freeform 593" descr="70%">
                  <a:extLst>
                    <a:ext uri="{FF2B5EF4-FFF2-40B4-BE49-F238E27FC236}">
                      <a16:creationId xmlns:a16="http://schemas.microsoft.com/office/drawing/2014/main" id="{2AFA2D29-7FD6-49BF-818E-392D94D5C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0" name="Freeform 594" descr="70%">
                  <a:extLst>
                    <a:ext uri="{FF2B5EF4-FFF2-40B4-BE49-F238E27FC236}">
                      <a16:creationId xmlns:a16="http://schemas.microsoft.com/office/drawing/2014/main" id="{9FF8A421-E8B9-437B-9A7A-EFD5E9702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1" name="Freeform 595" descr="70%">
                  <a:extLst>
                    <a:ext uri="{FF2B5EF4-FFF2-40B4-BE49-F238E27FC236}">
                      <a16:creationId xmlns:a16="http://schemas.microsoft.com/office/drawing/2014/main" id="{2A24CA6A-BADE-4500-BE0B-9416EBE7C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2" name="Freeform 596" descr="70%">
                  <a:extLst>
                    <a:ext uri="{FF2B5EF4-FFF2-40B4-BE49-F238E27FC236}">
                      <a16:creationId xmlns:a16="http://schemas.microsoft.com/office/drawing/2014/main" id="{EC0FE2DF-A071-438C-A858-6A39A3C38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33" name="Group 597">
                <a:extLst>
                  <a:ext uri="{FF2B5EF4-FFF2-40B4-BE49-F238E27FC236}">
                    <a16:creationId xmlns:a16="http://schemas.microsoft.com/office/drawing/2014/main" id="{21C729C4-2A4C-425D-A5D0-83D52DF1EA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134" name="Freeform 598" descr="70%">
                  <a:extLst>
                    <a:ext uri="{FF2B5EF4-FFF2-40B4-BE49-F238E27FC236}">
                      <a16:creationId xmlns:a16="http://schemas.microsoft.com/office/drawing/2014/main" id="{99B3B879-97E7-41B5-9B1C-223FE0B4B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5" name="Freeform 599" descr="70%">
                  <a:extLst>
                    <a:ext uri="{FF2B5EF4-FFF2-40B4-BE49-F238E27FC236}">
                      <a16:creationId xmlns:a16="http://schemas.microsoft.com/office/drawing/2014/main" id="{A8198157-956F-4E3E-9736-6823672AE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6" name="Freeform 600" descr="70%">
                  <a:extLst>
                    <a:ext uri="{FF2B5EF4-FFF2-40B4-BE49-F238E27FC236}">
                      <a16:creationId xmlns:a16="http://schemas.microsoft.com/office/drawing/2014/main" id="{1B432052-2FA4-46FB-9BE4-A920A0E69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7" name="Freeform 601" descr="70%">
                  <a:extLst>
                    <a:ext uri="{FF2B5EF4-FFF2-40B4-BE49-F238E27FC236}">
                      <a16:creationId xmlns:a16="http://schemas.microsoft.com/office/drawing/2014/main" id="{42116B95-1BDA-4D4B-B712-8372EABBE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8" name="Freeform 602" descr="70%">
                  <a:extLst>
                    <a:ext uri="{FF2B5EF4-FFF2-40B4-BE49-F238E27FC236}">
                      <a16:creationId xmlns:a16="http://schemas.microsoft.com/office/drawing/2014/main" id="{DE8493A0-0C25-42EB-AAD0-F37F315C2D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9" name="Freeform 603" descr="70%">
                  <a:extLst>
                    <a:ext uri="{FF2B5EF4-FFF2-40B4-BE49-F238E27FC236}">
                      <a16:creationId xmlns:a16="http://schemas.microsoft.com/office/drawing/2014/main" id="{8A07885C-ACFD-42F3-AB2E-413B88E65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0" name="Freeform 604" descr="70%">
                  <a:extLst>
                    <a:ext uri="{FF2B5EF4-FFF2-40B4-BE49-F238E27FC236}">
                      <a16:creationId xmlns:a16="http://schemas.microsoft.com/office/drawing/2014/main" id="{66A441B6-3E29-4CF1-85DC-9BE02453B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41" name="Group 605">
                <a:extLst>
                  <a:ext uri="{FF2B5EF4-FFF2-40B4-BE49-F238E27FC236}">
                    <a16:creationId xmlns:a16="http://schemas.microsoft.com/office/drawing/2014/main" id="{6BE757F3-B458-4B61-869B-F528D00E60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142" name="Freeform 606" descr="70%">
                  <a:extLst>
                    <a:ext uri="{FF2B5EF4-FFF2-40B4-BE49-F238E27FC236}">
                      <a16:creationId xmlns:a16="http://schemas.microsoft.com/office/drawing/2014/main" id="{D68E2D93-4838-41DD-B1E6-DD3D0F291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3" name="Freeform 607" descr="70%">
                  <a:extLst>
                    <a:ext uri="{FF2B5EF4-FFF2-40B4-BE49-F238E27FC236}">
                      <a16:creationId xmlns:a16="http://schemas.microsoft.com/office/drawing/2014/main" id="{94033E91-8370-4E58-9A57-F97B14959F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4" name="Freeform 608" descr="70%">
                  <a:extLst>
                    <a:ext uri="{FF2B5EF4-FFF2-40B4-BE49-F238E27FC236}">
                      <a16:creationId xmlns:a16="http://schemas.microsoft.com/office/drawing/2014/main" id="{CE2860F1-3F56-4BEF-8C1F-B65F22B16B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5" name="Freeform 609" descr="70%">
                  <a:extLst>
                    <a:ext uri="{FF2B5EF4-FFF2-40B4-BE49-F238E27FC236}">
                      <a16:creationId xmlns:a16="http://schemas.microsoft.com/office/drawing/2014/main" id="{B143463A-AFAE-4FFE-A6C1-31B1CDBD27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6" name="Freeform 610" descr="70%">
                  <a:extLst>
                    <a:ext uri="{FF2B5EF4-FFF2-40B4-BE49-F238E27FC236}">
                      <a16:creationId xmlns:a16="http://schemas.microsoft.com/office/drawing/2014/main" id="{F4C09DFE-2C5B-4A17-93AE-21B6F871A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7" name="Freeform 611" descr="70%">
                  <a:extLst>
                    <a:ext uri="{FF2B5EF4-FFF2-40B4-BE49-F238E27FC236}">
                      <a16:creationId xmlns:a16="http://schemas.microsoft.com/office/drawing/2014/main" id="{2A69586A-D5C1-434A-AE37-BEFA421BA8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8" name="Freeform 612" descr="70%">
                  <a:extLst>
                    <a:ext uri="{FF2B5EF4-FFF2-40B4-BE49-F238E27FC236}">
                      <a16:creationId xmlns:a16="http://schemas.microsoft.com/office/drawing/2014/main" id="{5F6BD8A4-31BF-4D08-BEE7-2950FBB041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149" name="Oval 613">
              <a:extLst>
                <a:ext uri="{FF2B5EF4-FFF2-40B4-BE49-F238E27FC236}">
                  <a16:creationId xmlns:a16="http://schemas.microsoft.com/office/drawing/2014/main" id="{B7F4BD28-F890-468B-885C-3681F3FEB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66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50" name="Oval 614">
              <a:extLst>
                <a:ext uri="{FF2B5EF4-FFF2-40B4-BE49-F238E27FC236}">
                  <a16:creationId xmlns:a16="http://schemas.microsoft.com/office/drawing/2014/main" id="{B263BD59-DE70-48A6-B8DB-0526B71B4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7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151" name="Group 615">
              <a:extLst>
                <a:ext uri="{FF2B5EF4-FFF2-40B4-BE49-F238E27FC236}">
                  <a16:creationId xmlns:a16="http://schemas.microsoft.com/office/drawing/2014/main" id="{42F12B94-962F-4B27-BED9-DBDCA3F6D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617"/>
              <a:ext cx="170" cy="272"/>
              <a:chOff x="2919" y="981"/>
              <a:chExt cx="170" cy="272"/>
            </a:xfrm>
          </p:grpSpPr>
          <p:sp>
            <p:nvSpPr>
              <p:cNvPr id="66152" name="Freeform 616">
                <a:extLst>
                  <a:ext uri="{FF2B5EF4-FFF2-40B4-BE49-F238E27FC236}">
                    <a16:creationId xmlns:a16="http://schemas.microsoft.com/office/drawing/2014/main" id="{D83BDC61-AB7D-4852-87DD-AC3E955BD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53" name="Freeform 617">
                <a:extLst>
                  <a:ext uri="{FF2B5EF4-FFF2-40B4-BE49-F238E27FC236}">
                    <a16:creationId xmlns:a16="http://schemas.microsoft.com/office/drawing/2014/main" id="{34CC2FA7-30D3-4153-9A5E-C197985FE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54" name="Freeform 618">
                <a:extLst>
                  <a:ext uri="{FF2B5EF4-FFF2-40B4-BE49-F238E27FC236}">
                    <a16:creationId xmlns:a16="http://schemas.microsoft.com/office/drawing/2014/main" id="{8FE69965-F02C-4A10-8379-FD714CAD9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55" name="Freeform 619">
                <a:extLst>
                  <a:ext uri="{FF2B5EF4-FFF2-40B4-BE49-F238E27FC236}">
                    <a16:creationId xmlns:a16="http://schemas.microsoft.com/office/drawing/2014/main" id="{22FB5EC2-B140-424F-BD5D-F8A6909C9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56" name="Freeform 620">
                <a:extLst>
                  <a:ext uri="{FF2B5EF4-FFF2-40B4-BE49-F238E27FC236}">
                    <a16:creationId xmlns:a16="http://schemas.microsoft.com/office/drawing/2014/main" id="{14AC4209-F9B6-4692-BFC7-7E9438D1A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57" name="Freeform 621">
                <a:extLst>
                  <a:ext uri="{FF2B5EF4-FFF2-40B4-BE49-F238E27FC236}">
                    <a16:creationId xmlns:a16="http://schemas.microsoft.com/office/drawing/2014/main" id="{AFF02A9F-F690-4E5F-AA53-6FACBA03A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158" name="Group 622">
              <a:extLst>
                <a:ext uri="{FF2B5EF4-FFF2-40B4-BE49-F238E27FC236}">
                  <a16:creationId xmlns:a16="http://schemas.microsoft.com/office/drawing/2014/main" id="{798F494B-2F3B-4418-9083-586EF0438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617"/>
              <a:ext cx="170" cy="272"/>
              <a:chOff x="2919" y="981"/>
              <a:chExt cx="170" cy="272"/>
            </a:xfrm>
          </p:grpSpPr>
          <p:sp>
            <p:nvSpPr>
              <p:cNvPr id="66159" name="Freeform 623">
                <a:extLst>
                  <a:ext uri="{FF2B5EF4-FFF2-40B4-BE49-F238E27FC236}">
                    <a16:creationId xmlns:a16="http://schemas.microsoft.com/office/drawing/2014/main" id="{6FD9603A-AFE4-4691-BE42-C4688CB4A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0" name="Freeform 624">
                <a:extLst>
                  <a:ext uri="{FF2B5EF4-FFF2-40B4-BE49-F238E27FC236}">
                    <a16:creationId xmlns:a16="http://schemas.microsoft.com/office/drawing/2014/main" id="{7BD7749E-5AFA-4CB8-97D7-CB5E0E22E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1" name="Freeform 625">
                <a:extLst>
                  <a:ext uri="{FF2B5EF4-FFF2-40B4-BE49-F238E27FC236}">
                    <a16:creationId xmlns:a16="http://schemas.microsoft.com/office/drawing/2014/main" id="{0544BDF9-F034-478C-99C1-65C051199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2" name="Freeform 626">
                <a:extLst>
                  <a:ext uri="{FF2B5EF4-FFF2-40B4-BE49-F238E27FC236}">
                    <a16:creationId xmlns:a16="http://schemas.microsoft.com/office/drawing/2014/main" id="{F45D7500-9FF0-4C37-9C36-F94960C16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3" name="Freeform 627">
                <a:extLst>
                  <a:ext uri="{FF2B5EF4-FFF2-40B4-BE49-F238E27FC236}">
                    <a16:creationId xmlns:a16="http://schemas.microsoft.com/office/drawing/2014/main" id="{B6C233B4-0FB9-44A0-8D3E-3F14AE343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4" name="Freeform 628">
                <a:extLst>
                  <a:ext uri="{FF2B5EF4-FFF2-40B4-BE49-F238E27FC236}">
                    <a16:creationId xmlns:a16="http://schemas.microsoft.com/office/drawing/2014/main" id="{AECF6344-2DA3-4561-A2D1-DEDC48A88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172" name="Freeform 636">
              <a:extLst>
                <a:ext uri="{FF2B5EF4-FFF2-40B4-BE49-F238E27FC236}">
                  <a16:creationId xmlns:a16="http://schemas.microsoft.com/office/drawing/2014/main" id="{466B8E6E-12F9-42D4-8A4C-E502F743F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" y="61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3" name="Freeform 637">
              <a:extLst>
                <a:ext uri="{FF2B5EF4-FFF2-40B4-BE49-F238E27FC236}">
                  <a16:creationId xmlns:a16="http://schemas.microsoft.com/office/drawing/2014/main" id="{B2A5B791-DC7C-47A2-8919-4AC3452C2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" y="73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4" name="Freeform 638">
              <a:extLst>
                <a:ext uri="{FF2B5EF4-FFF2-40B4-BE49-F238E27FC236}">
                  <a16:creationId xmlns:a16="http://schemas.microsoft.com/office/drawing/2014/main" id="{81BB8FDC-FFFB-4C86-99B0-CF71214AF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" y="85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5" name="Freeform 639">
              <a:extLst>
                <a:ext uri="{FF2B5EF4-FFF2-40B4-BE49-F238E27FC236}">
                  <a16:creationId xmlns:a16="http://schemas.microsoft.com/office/drawing/2014/main" id="{03167610-DBFB-4445-8174-EF6D9ACAD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7" name="Freeform 641">
              <a:extLst>
                <a:ext uri="{FF2B5EF4-FFF2-40B4-BE49-F238E27FC236}">
                  <a16:creationId xmlns:a16="http://schemas.microsoft.com/office/drawing/2014/main" id="{29AE6501-8C64-4499-92E7-89B1E0EC9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4" name="Freeform 648">
              <a:extLst>
                <a:ext uri="{FF2B5EF4-FFF2-40B4-BE49-F238E27FC236}">
                  <a16:creationId xmlns:a16="http://schemas.microsoft.com/office/drawing/2014/main" id="{43A1290A-E5C6-4603-B608-4C0B16AD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76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5" name="Freeform 649">
              <a:extLst>
                <a:ext uri="{FF2B5EF4-FFF2-40B4-BE49-F238E27FC236}">
                  <a16:creationId xmlns:a16="http://schemas.microsoft.com/office/drawing/2014/main" id="{648DD631-CC57-4A58-A7A9-F47C55368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63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8" name="Group 2012">
            <a:extLst>
              <a:ext uri="{FF2B5EF4-FFF2-40B4-BE49-F238E27FC236}">
                <a16:creationId xmlns:a16="http://schemas.microsoft.com/office/drawing/2014/main" id="{E7814DE4-11AE-47BD-A145-80BBB778637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700213"/>
            <a:ext cx="1655763" cy="720725"/>
            <a:chOff x="4980" y="1071"/>
            <a:chExt cx="1043" cy="454"/>
          </a:xfrm>
        </p:grpSpPr>
        <p:sp>
          <p:nvSpPr>
            <p:cNvPr id="66070" name="AutoShape 534">
              <a:extLst>
                <a:ext uri="{FF2B5EF4-FFF2-40B4-BE49-F238E27FC236}">
                  <a16:creationId xmlns:a16="http://schemas.microsoft.com/office/drawing/2014/main" id="{34216DCB-BEFE-463B-B7EE-2E12A37FF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07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1" name="Rectangle 535">
              <a:extLst>
                <a:ext uri="{FF2B5EF4-FFF2-40B4-BE49-F238E27FC236}">
                  <a16:creationId xmlns:a16="http://schemas.microsoft.com/office/drawing/2014/main" id="{7C15469E-1009-4CF4-B687-108397CF2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11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72" name="Group 536">
              <a:extLst>
                <a:ext uri="{FF2B5EF4-FFF2-40B4-BE49-F238E27FC236}">
                  <a16:creationId xmlns:a16="http://schemas.microsoft.com/office/drawing/2014/main" id="{206A8EC5-4567-4B99-A790-F78CEDD912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162"/>
              <a:ext cx="851" cy="272"/>
              <a:chOff x="352" y="1162"/>
              <a:chExt cx="851" cy="272"/>
            </a:xfrm>
          </p:grpSpPr>
          <p:grpSp>
            <p:nvGrpSpPr>
              <p:cNvPr id="66073" name="Group 537">
                <a:extLst>
                  <a:ext uri="{FF2B5EF4-FFF2-40B4-BE49-F238E27FC236}">
                    <a16:creationId xmlns:a16="http://schemas.microsoft.com/office/drawing/2014/main" id="{64DE070E-6440-4C01-B93D-4184EBC60A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074" name="Freeform 538" descr="70%">
                  <a:extLst>
                    <a:ext uri="{FF2B5EF4-FFF2-40B4-BE49-F238E27FC236}">
                      <a16:creationId xmlns:a16="http://schemas.microsoft.com/office/drawing/2014/main" id="{D78AFD98-2E0A-4102-9963-929A805883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75" name="Freeform 539" descr="70%">
                  <a:extLst>
                    <a:ext uri="{FF2B5EF4-FFF2-40B4-BE49-F238E27FC236}">
                      <a16:creationId xmlns:a16="http://schemas.microsoft.com/office/drawing/2014/main" id="{2D78B2C5-3542-4550-9370-DBAD9B14F8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76" name="Freeform 540" descr="70%">
                  <a:extLst>
                    <a:ext uri="{FF2B5EF4-FFF2-40B4-BE49-F238E27FC236}">
                      <a16:creationId xmlns:a16="http://schemas.microsoft.com/office/drawing/2014/main" id="{50D22DC5-0CD2-46E2-9723-5EA277ADDE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77" name="Freeform 541" descr="70%">
                  <a:extLst>
                    <a:ext uri="{FF2B5EF4-FFF2-40B4-BE49-F238E27FC236}">
                      <a16:creationId xmlns:a16="http://schemas.microsoft.com/office/drawing/2014/main" id="{4DEE6429-A094-46FE-A532-AF68F04FE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78" name="Freeform 542" descr="70%">
                  <a:extLst>
                    <a:ext uri="{FF2B5EF4-FFF2-40B4-BE49-F238E27FC236}">
                      <a16:creationId xmlns:a16="http://schemas.microsoft.com/office/drawing/2014/main" id="{DA3FEFF1-0A5E-4822-9935-EC78A925CA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79" name="Freeform 543" descr="70%">
                  <a:extLst>
                    <a:ext uri="{FF2B5EF4-FFF2-40B4-BE49-F238E27FC236}">
                      <a16:creationId xmlns:a16="http://schemas.microsoft.com/office/drawing/2014/main" id="{3923754F-D2CD-4584-92A1-7C105BF16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0" name="Freeform 544" descr="70%">
                  <a:extLst>
                    <a:ext uri="{FF2B5EF4-FFF2-40B4-BE49-F238E27FC236}">
                      <a16:creationId xmlns:a16="http://schemas.microsoft.com/office/drawing/2014/main" id="{A8D9445F-71A4-4CA7-BEAF-7D64C27ED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81" name="Group 545">
                <a:extLst>
                  <a:ext uri="{FF2B5EF4-FFF2-40B4-BE49-F238E27FC236}">
                    <a16:creationId xmlns:a16="http://schemas.microsoft.com/office/drawing/2014/main" id="{286D72EB-37C1-4BA6-9639-2274927898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082" name="Freeform 546" descr="70%">
                  <a:extLst>
                    <a:ext uri="{FF2B5EF4-FFF2-40B4-BE49-F238E27FC236}">
                      <a16:creationId xmlns:a16="http://schemas.microsoft.com/office/drawing/2014/main" id="{086BBB29-69F9-42DD-8DBA-20B65C3FF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3" name="Freeform 547" descr="70%">
                  <a:extLst>
                    <a:ext uri="{FF2B5EF4-FFF2-40B4-BE49-F238E27FC236}">
                      <a16:creationId xmlns:a16="http://schemas.microsoft.com/office/drawing/2014/main" id="{1EE4E3BA-9934-4F31-9645-BF0E00FED6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4" name="Freeform 548" descr="70%">
                  <a:extLst>
                    <a:ext uri="{FF2B5EF4-FFF2-40B4-BE49-F238E27FC236}">
                      <a16:creationId xmlns:a16="http://schemas.microsoft.com/office/drawing/2014/main" id="{6BE5DD45-B28C-4FB9-9610-23FFE8C9A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5" name="Freeform 549" descr="70%">
                  <a:extLst>
                    <a:ext uri="{FF2B5EF4-FFF2-40B4-BE49-F238E27FC236}">
                      <a16:creationId xmlns:a16="http://schemas.microsoft.com/office/drawing/2014/main" id="{98F96777-85D5-4863-A8B1-E24171843D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6" name="Freeform 550" descr="70%">
                  <a:extLst>
                    <a:ext uri="{FF2B5EF4-FFF2-40B4-BE49-F238E27FC236}">
                      <a16:creationId xmlns:a16="http://schemas.microsoft.com/office/drawing/2014/main" id="{0B56A1F5-DA91-4BF7-A1C4-C96E2C73A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7" name="Freeform 551" descr="70%">
                  <a:extLst>
                    <a:ext uri="{FF2B5EF4-FFF2-40B4-BE49-F238E27FC236}">
                      <a16:creationId xmlns:a16="http://schemas.microsoft.com/office/drawing/2014/main" id="{318355AF-DD23-4B77-B9D6-EFFA3A2926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88" name="Freeform 552" descr="70%">
                  <a:extLst>
                    <a:ext uri="{FF2B5EF4-FFF2-40B4-BE49-F238E27FC236}">
                      <a16:creationId xmlns:a16="http://schemas.microsoft.com/office/drawing/2014/main" id="{3EFD3331-AA5D-49CA-B5A9-6C75932A10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89" name="Group 553">
                <a:extLst>
                  <a:ext uri="{FF2B5EF4-FFF2-40B4-BE49-F238E27FC236}">
                    <a16:creationId xmlns:a16="http://schemas.microsoft.com/office/drawing/2014/main" id="{00DF03C5-4A95-409E-98A3-BF00AE518F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090" name="Freeform 554" descr="70%">
                  <a:extLst>
                    <a:ext uri="{FF2B5EF4-FFF2-40B4-BE49-F238E27FC236}">
                      <a16:creationId xmlns:a16="http://schemas.microsoft.com/office/drawing/2014/main" id="{759558F0-8F46-438C-96B3-4DACB3857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1" name="Freeform 555" descr="70%">
                  <a:extLst>
                    <a:ext uri="{FF2B5EF4-FFF2-40B4-BE49-F238E27FC236}">
                      <a16:creationId xmlns:a16="http://schemas.microsoft.com/office/drawing/2014/main" id="{2A35E316-77A9-407C-A9EB-4602A1E74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2" name="Freeform 556" descr="70%">
                  <a:extLst>
                    <a:ext uri="{FF2B5EF4-FFF2-40B4-BE49-F238E27FC236}">
                      <a16:creationId xmlns:a16="http://schemas.microsoft.com/office/drawing/2014/main" id="{BD56AE01-CB3A-4D21-8014-0A82FF2AC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3" name="Freeform 557" descr="70%">
                  <a:extLst>
                    <a:ext uri="{FF2B5EF4-FFF2-40B4-BE49-F238E27FC236}">
                      <a16:creationId xmlns:a16="http://schemas.microsoft.com/office/drawing/2014/main" id="{4B3AA512-55E4-4CE5-9769-9F99A11D94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4" name="Freeform 558" descr="70%">
                  <a:extLst>
                    <a:ext uri="{FF2B5EF4-FFF2-40B4-BE49-F238E27FC236}">
                      <a16:creationId xmlns:a16="http://schemas.microsoft.com/office/drawing/2014/main" id="{CE28285C-8A87-460B-810A-6B83AC4D53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5" name="Freeform 559" descr="70%">
                  <a:extLst>
                    <a:ext uri="{FF2B5EF4-FFF2-40B4-BE49-F238E27FC236}">
                      <a16:creationId xmlns:a16="http://schemas.microsoft.com/office/drawing/2014/main" id="{C4A3BB65-D11C-45E3-A375-9FBF316B52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6" name="Freeform 560" descr="70%">
                  <a:extLst>
                    <a:ext uri="{FF2B5EF4-FFF2-40B4-BE49-F238E27FC236}">
                      <a16:creationId xmlns:a16="http://schemas.microsoft.com/office/drawing/2014/main" id="{EF119BE8-8766-4FA4-9129-B189A31D85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97" name="Group 561">
                <a:extLst>
                  <a:ext uri="{FF2B5EF4-FFF2-40B4-BE49-F238E27FC236}">
                    <a16:creationId xmlns:a16="http://schemas.microsoft.com/office/drawing/2014/main" id="{72EFFD98-FC3C-439F-ACFD-118A78A24E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098" name="Freeform 562" descr="70%">
                  <a:extLst>
                    <a:ext uri="{FF2B5EF4-FFF2-40B4-BE49-F238E27FC236}">
                      <a16:creationId xmlns:a16="http://schemas.microsoft.com/office/drawing/2014/main" id="{534531B4-EEEE-4AEF-AB48-329A299C40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99" name="Freeform 563" descr="70%">
                  <a:extLst>
                    <a:ext uri="{FF2B5EF4-FFF2-40B4-BE49-F238E27FC236}">
                      <a16:creationId xmlns:a16="http://schemas.microsoft.com/office/drawing/2014/main" id="{0710940C-FD7C-4608-9EC8-BB653FAED3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0" name="Freeform 564" descr="70%">
                  <a:extLst>
                    <a:ext uri="{FF2B5EF4-FFF2-40B4-BE49-F238E27FC236}">
                      <a16:creationId xmlns:a16="http://schemas.microsoft.com/office/drawing/2014/main" id="{F55D3C25-F2F4-41A2-A38A-D4CEF22B52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1" name="Freeform 565" descr="70%">
                  <a:extLst>
                    <a:ext uri="{FF2B5EF4-FFF2-40B4-BE49-F238E27FC236}">
                      <a16:creationId xmlns:a16="http://schemas.microsoft.com/office/drawing/2014/main" id="{F9DBCE38-E623-4662-B5F8-FAF69F469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2" name="Freeform 566" descr="70%">
                  <a:extLst>
                    <a:ext uri="{FF2B5EF4-FFF2-40B4-BE49-F238E27FC236}">
                      <a16:creationId xmlns:a16="http://schemas.microsoft.com/office/drawing/2014/main" id="{E40AFBD6-B46C-46C6-B195-8AAF1BF5C2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3" name="Freeform 567" descr="70%">
                  <a:extLst>
                    <a:ext uri="{FF2B5EF4-FFF2-40B4-BE49-F238E27FC236}">
                      <a16:creationId xmlns:a16="http://schemas.microsoft.com/office/drawing/2014/main" id="{0F9402DF-082B-4ACF-A564-7A3EF6AF4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4" name="Freeform 568" descr="70%">
                  <a:extLst>
                    <a:ext uri="{FF2B5EF4-FFF2-40B4-BE49-F238E27FC236}">
                      <a16:creationId xmlns:a16="http://schemas.microsoft.com/office/drawing/2014/main" id="{D23350AA-E66D-4C04-AF9B-6B344F7215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105" name="Oval 569">
              <a:extLst>
                <a:ext uri="{FF2B5EF4-FFF2-40B4-BE49-F238E27FC236}">
                  <a16:creationId xmlns:a16="http://schemas.microsoft.com/office/drawing/2014/main" id="{29CE00F3-BE37-4A2A-A4F7-6AE929B4C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2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06" name="Oval 570">
              <a:extLst>
                <a:ext uri="{FF2B5EF4-FFF2-40B4-BE49-F238E27FC236}">
                  <a16:creationId xmlns:a16="http://schemas.microsoft.com/office/drawing/2014/main" id="{23F04CBD-E9DC-441F-B218-F10A57D84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107" name="Group 571">
              <a:extLst>
                <a:ext uri="{FF2B5EF4-FFF2-40B4-BE49-F238E27FC236}">
                  <a16:creationId xmlns:a16="http://schemas.microsoft.com/office/drawing/2014/main" id="{286ECB20-3FD2-4F0D-AD3B-748A53715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1162"/>
              <a:ext cx="170" cy="272"/>
              <a:chOff x="2919" y="981"/>
              <a:chExt cx="170" cy="272"/>
            </a:xfrm>
          </p:grpSpPr>
          <p:sp>
            <p:nvSpPr>
              <p:cNvPr id="66108" name="Freeform 572">
                <a:extLst>
                  <a:ext uri="{FF2B5EF4-FFF2-40B4-BE49-F238E27FC236}">
                    <a16:creationId xmlns:a16="http://schemas.microsoft.com/office/drawing/2014/main" id="{381D16CC-E586-43DA-BB9B-7F91000AA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09" name="Freeform 573">
                <a:extLst>
                  <a:ext uri="{FF2B5EF4-FFF2-40B4-BE49-F238E27FC236}">
                    <a16:creationId xmlns:a16="http://schemas.microsoft.com/office/drawing/2014/main" id="{83310FC1-D514-49AE-BD0E-ACA21A748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10" name="Freeform 574">
                <a:extLst>
                  <a:ext uri="{FF2B5EF4-FFF2-40B4-BE49-F238E27FC236}">
                    <a16:creationId xmlns:a16="http://schemas.microsoft.com/office/drawing/2014/main" id="{6B630D7A-7416-4916-B633-F7D6183C3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11" name="Freeform 575">
                <a:extLst>
                  <a:ext uri="{FF2B5EF4-FFF2-40B4-BE49-F238E27FC236}">
                    <a16:creationId xmlns:a16="http://schemas.microsoft.com/office/drawing/2014/main" id="{9C14EAB1-48FD-4185-BAA9-2C9F63666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12" name="Freeform 576">
                <a:extLst>
                  <a:ext uri="{FF2B5EF4-FFF2-40B4-BE49-F238E27FC236}">
                    <a16:creationId xmlns:a16="http://schemas.microsoft.com/office/drawing/2014/main" id="{1A16326A-9F8D-410F-86AE-9970CF058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13" name="Freeform 577">
                <a:extLst>
                  <a:ext uri="{FF2B5EF4-FFF2-40B4-BE49-F238E27FC236}">
                    <a16:creationId xmlns:a16="http://schemas.microsoft.com/office/drawing/2014/main" id="{91045343-16AE-4BE3-A0B2-779FC67BB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165" name="Group 629">
              <a:extLst>
                <a:ext uri="{FF2B5EF4-FFF2-40B4-BE49-F238E27FC236}">
                  <a16:creationId xmlns:a16="http://schemas.microsoft.com/office/drawing/2014/main" id="{D6ADCC1F-0D67-48C5-BD2C-548E97AE50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9" y="1162"/>
              <a:ext cx="150" cy="272"/>
              <a:chOff x="2051" y="1162"/>
              <a:chExt cx="150" cy="272"/>
            </a:xfrm>
          </p:grpSpPr>
          <p:sp>
            <p:nvSpPr>
              <p:cNvPr id="66166" name="Freeform 630">
                <a:extLst>
                  <a:ext uri="{FF2B5EF4-FFF2-40B4-BE49-F238E27FC236}">
                    <a16:creationId xmlns:a16="http://schemas.microsoft.com/office/drawing/2014/main" id="{4492B621-3482-4E28-AF4C-1D3F35214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7" name="Freeform 631">
                <a:extLst>
                  <a:ext uri="{FF2B5EF4-FFF2-40B4-BE49-F238E27FC236}">
                    <a16:creationId xmlns:a16="http://schemas.microsoft.com/office/drawing/2014/main" id="{20C05812-70E0-4D35-8651-71668AE35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8" name="Freeform 632">
                <a:extLst>
                  <a:ext uri="{FF2B5EF4-FFF2-40B4-BE49-F238E27FC236}">
                    <a16:creationId xmlns:a16="http://schemas.microsoft.com/office/drawing/2014/main" id="{78A7C322-B148-45FB-8549-52D181AAA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69" name="Freeform 633">
                <a:extLst>
                  <a:ext uri="{FF2B5EF4-FFF2-40B4-BE49-F238E27FC236}">
                    <a16:creationId xmlns:a16="http://schemas.microsoft.com/office/drawing/2014/main" id="{1044254D-49E6-4590-ADE7-63681F286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70" name="Freeform 634">
                <a:extLst>
                  <a:ext uri="{FF2B5EF4-FFF2-40B4-BE49-F238E27FC236}">
                    <a16:creationId xmlns:a16="http://schemas.microsoft.com/office/drawing/2014/main" id="{B04E7589-A36A-4FBF-B544-BFA44C77E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188" name="Freeform 652">
              <a:extLst>
                <a:ext uri="{FF2B5EF4-FFF2-40B4-BE49-F238E27FC236}">
                  <a16:creationId xmlns:a16="http://schemas.microsoft.com/office/drawing/2014/main" id="{543AE270-95E6-43A9-BD76-F2FCDA51E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" y="11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9" name="Freeform 653">
              <a:extLst>
                <a:ext uri="{FF2B5EF4-FFF2-40B4-BE49-F238E27FC236}">
                  <a16:creationId xmlns:a16="http://schemas.microsoft.com/office/drawing/2014/main" id="{F0332F66-8484-4946-924F-CDB4BCB5C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" y="12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0" name="Freeform 654">
              <a:extLst>
                <a:ext uri="{FF2B5EF4-FFF2-40B4-BE49-F238E27FC236}">
                  <a16:creationId xmlns:a16="http://schemas.microsoft.com/office/drawing/2014/main" id="{76B272A9-4D12-4E96-AF44-F82135490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" y="14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1" name="Freeform 655">
              <a:extLst>
                <a:ext uri="{FF2B5EF4-FFF2-40B4-BE49-F238E27FC236}">
                  <a16:creationId xmlns:a16="http://schemas.microsoft.com/office/drawing/2014/main" id="{4ACAB4B3-79AC-4318-B838-B9931CEAC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3" name="Freeform 657">
              <a:extLst>
                <a:ext uri="{FF2B5EF4-FFF2-40B4-BE49-F238E27FC236}">
                  <a16:creationId xmlns:a16="http://schemas.microsoft.com/office/drawing/2014/main" id="{A41BE5AD-8E09-43A5-82D2-0A8C9B012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0" name="Freeform 664">
              <a:extLst>
                <a:ext uri="{FF2B5EF4-FFF2-40B4-BE49-F238E27FC236}">
                  <a16:creationId xmlns:a16="http://schemas.microsoft.com/office/drawing/2014/main" id="{B6964905-126E-485A-B024-571EAD63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30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1" name="Freeform 665">
              <a:extLst>
                <a:ext uri="{FF2B5EF4-FFF2-40B4-BE49-F238E27FC236}">
                  <a16:creationId xmlns:a16="http://schemas.microsoft.com/office/drawing/2014/main" id="{9941EB12-DD7D-422E-B769-F546A09E5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18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5" name="Group 1999">
            <a:extLst>
              <a:ext uri="{FF2B5EF4-FFF2-40B4-BE49-F238E27FC236}">
                <a16:creationId xmlns:a16="http://schemas.microsoft.com/office/drawing/2014/main" id="{E60052C1-9B90-4A35-8A21-C4283B9A9FB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1655763" cy="720725"/>
            <a:chOff x="262" y="1751"/>
            <a:chExt cx="1043" cy="454"/>
          </a:xfrm>
        </p:grpSpPr>
        <p:sp>
          <p:nvSpPr>
            <p:cNvPr id="66247" name="AutoShape 711">
              <a:extLst>
                <a:ext uri="{FF2B5EF4-FFF2-40B4-BE49-F238E27FC236}">
                  <a16:creationId xmlns:a16="http://schemas.microsoft.com/office/drawing/2014/main" id="{D7BBC95F-7282-4218-AE55-F0AA4BDE0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5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8" name="Rectangle 712">
              <a:extLst>
                <a:ext uri="{FF2B5EF4-FFF2-40B4-BE49-F238E27FC236}">
                  <a16:creationId xmlns:a16="http://schemas.microsoft.com/office/drawing/2014/main" id="{80D16C74-A6CE-4FE2-9D0A-11A648496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79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249" name="Group 713">
              <a:extLst>
                <a:ext uri="{FF2B5EF4-FFF2-40B4-BE49-F238E27FC236}">
                  <a16:creationId xmlns:a16="http://schemas.microsoft.com/office/drawing/2014/main" id="{1C1A5434-93B4-4C15-9DBA-5ACB5F482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1842"/>
              <a:ext cx="851" cy="272"/>
              <a:chOff x="352" y="1162"/>
              <a:chExt cx="851" cy="272"/>
            </a:xfrm>
          </p:grpSpPr>
          <p:grpSp>
            <p:nvGrpSpPr>
              <p:cNvPr id="66250" name="Group 714">
                <a:extLst>
                  <a:ext uri="{FF2B5EF4-FFF2-40B4-BE49-F238E27FC236}">
                    <a16:creationId xmlns:a16="http://schemas.microsoft.com/office/drawing/2014/main" id="{FE9BF988-2C0E-4841-B3A9-0DE46C7008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251" name="Freeform 715" descr="70%">
                  <a:extLst>
                    <a:ext uri="{FF2B5EF4-FFF2-40B4-BE49-F238E27FC236}">
                      <a16:creationId xmlns:a16="http://schemas.microsoft.com/office/drawing/2014/main" id="{14263505-CF98-49ED-BC04-79519EADD5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2" name="Freeform 716" descr="70%">
                  <a:extLst>
                    <a:ext uri="{FF2B5EF4-FFF2-40B4-BE49-F238E27FC236}">
                      <a16:creationId xmlns:a16="http://schemas.microsoft.com/office/drawing/2014/main" id="{526AA0E9-E806-491E-AFE5-C19A6D386C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3" name="Freeform 717" descr="70%">
                  <a:extLst>
                    <a:ext uri="{FF2B5EF4-FFF2-40B4-BE49-F238E27FC236}">
                      <a16:creationId xmlns:a16="http://schemas.microsoft.com/office/drawing/2014/main" id="{A60FFF6B-D1B5-4CD6-8448-69FFE00A29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4" name="Freeform 718" descr="70%">
                  <a:extLst>
                    <a:ext uri="{FF2B5EF4-FFF2-40B4-BE49-F238E27FC236}">
                      <a16:creationId xmlns:a16="http://schemas.microsoft.com/office/drawing/2014/main" id="{32D73C65-6350-4A20-B9AC-3DF0E9D8CE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5" name="Freeform 719" descr="70%">
                  <a:extLst>
                    <a:ext uri="{FF2B5EF4-FFF2-40B4-BE49-F238E27FC236}">
                      <a16:creationId xmlns:a16="http://schemas.microsoft.com/office/drawing/2014/main" id="{6917CAAF-48A6-4EA5-965B-421BA847D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6" name="Freeform 720" descr="70%">
                  <a:extLst>
                    <a:ext uri="{FF2B5EF4-FFF2-40B4-BE49-F238E27FC236}">
                      <a16:creationId xmlns:a16="http://schemas.microsoft.com/office/drawing/2014/main" id="{C85798FB-D0EC-49C3-AB4F-427BB2EBBC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7" name="Freeform 721" descr="70%">
                  <a:extLst>
                    <a:ext uri="{FF2B5EF4-FFF2-40B4-BE49-F238E27FC236}">
                      <a16:creationId xmlns:a16="http://schemas.microsoft.com/office/drawing/2014/main" id="{90CBBA71-4685-401A-86C1-C9CA428E6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58" name="Group 722">
                <a:extLst>
                  <a:ext uri="{FF2B5EF4-FFF2-40B4-BE49-F238E27FC236}">
                    <a16:creationId xmlns:a16="http://schemas.microsoft.com/office/drawing/2014/main" id="{0FC91240-BBC1-4091-957A-38CABA7767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259" name="Freeform 723" descr="70%">
                  <a:extLst>
                    <a:ext uri="{FF2B5EF4-FFF2-40B4-BE49-F238E27FC236}">
                      <a16:creationId xmlns:a16="http://schemas.microsoft.com/office/drawing/2014/main" id="{7A53074E-18D7-4C49-B796-3C74968E3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0" name="Freeform 724" descr="70%">
                  <a:extLst>
                    <a:ext uri="{FF2B5EF4-FFF2-40B4-BE49-F238E27FC236}">
                      <a16:creationId xmlns:a16="http://schemas.microsoft.com/office/drawing/2014/main" id="{6FC18274-F40E-4904-B42D-CD5DAE239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1" name="Freeform 725" descr="70%">
                  <a:extLst>
                    <a:ext uri="{FF2B5EF4-FFF2-40B4-BE49-F238E27FC236}">
                      <a16:creationId xmlns:a16="http://schemas.microsoft.com/office/drawing/2014/main" id="{77691C2A-258E-4CAA-9C28-0005256ED7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2" name="Freeform 726" descr="70%">
                  <a:extLst>
                    <a:ext uri="{FF2B5EF4-FFF2-40B4-BE49-F238E27FC236}">
                      <a16:creationId xmlns:a16="http://schemas.microsoft.com/office/drawing/2014/main" id="{78F5CB31-B827-4C2E-88EF-C4CC9EE2D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3" name="Freeform 727" descr="70%">
                  <a:extLst>
                    <a:ext uri="{FF2B5EF4-FFF2-40B4-BE49-F238E27FC236}">
                      <a16:creationId xmlns:a16="http://schemas.microsoft.com/office/drawing/2014/main" id="{E98439B1-EFB7-4458-A427-58CCE95E7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4" name="Freeform 728" descr="70%">
                  <a:extLst>
                    <a:ext uri="{FF2B5EF4-FFF2-40B4-BE49-F238E27FC236}">
                      <a16:creationId xmlns:a16="http://schemas.microsoft.com/office/drawing/2014/main" id="{73540E7C-6856-465B-A8C5-D81BDC603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5" name="Freeform 729" descr="70%">
                  <a:extLst>
                    <a:ext uri="{FF2B5EF4-FFF2-40B4-BE49-F238E27FC236}">
                      <a16:creationId xmlns:a16="http://schemas.microsoft.com/office/drawing/2014/main" id="{94D199A2-0B0E-40A9-B5BE-277CB8B36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6" name="Group 730">
                <a:extLst>
                  <a:ext uri="{FF2B5EF4-FFF2-40B4-BE49-F238E27FC236}">
                    <a16:creationId xmlns:a16="http://schemas.microsoft.com/office/drawing/2014/main" id="{64E54661-BCEA-4B1D-A677-B8A368B498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267" name="Freeform 731" descr="70%">
                  <a:extLst>
                    <a:ext uri="{FF2B5EF4-FFF2-40B4-BE49-F238E27FC236}">
                      <a16:creationId xmlns:a16="http://schemas.microsoft.com/office/drawing/2014/main" id="{7B6A1FD3-E0D2-480F-90EE-7DD5BF3755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8" name="Freeform 732" descr="70%">
                  <a:extLst>
                    <a:ext uri="{FF2B5EF4-FFF2-40B4-BE49-F238E27FC236}">
                      <a16:creationId xmlns:a16="http://schemas.microsoft.com/office/drawing/2014/main" id="{8A7D5C2E-E121-4502-8671-8EDA2A46DE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9" name="Freeform 733" descr="70%">
                  <a:extLst>
                    <a:ext uri="{FF2B5EF4-FFF2-40B4-BE49-F238E27FC236}">
                      <a16:creationId xmlns:a16="http://schemas.microsoft.com/office/drawing/2014/main" id="{0D438441-FF18-4C4C-9853-E00191D6A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0" name="Freeform 734" descr="70%">
                  <a:extLst>
                    <a:ext uri="{FF2B5EF4-FFF2-40B4-BE49-F238E27FC236}">
                      <a16:creationId xmlns:a16="http://schemas.microsoft.com/office/drawing/2014/main" id="{7A496FBC-DBBA-4DBF-A352-77D6507DA6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1" name="Freeform 735" descr="70%">
                  <a:extLst>
                    <a:ext uri="{FF2B5EF4-FFF2-40B4-BE49-F238E27FC236}">
                      <a16:creationId xmlns:a16="http://schemas.microsoft.com/office/drawing/2014/main" id="{2CD749E0-1823-424D-9CE0-D733423B8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2" name="Freeform 736" descr="70%">
                  <a:extLst>
                    <a:ext uri="{FF2B5EF4-FFF2-40B4-BE49-F238E27FC236}">
                      <a16:creationId xmlns:a16="http://schemas.microsoft.com/office/drawing/2014/main" id="{DEBBA5FE-CE35-49C6-AD85-E91D28FF82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3" name="Freeform 737" descr="70%">
                  <a:extLst>
                    <a:ext uri="{FF2B5EF4-FFF2-40B4-BE49-F238E27FC236}">
                      <a16:creationId xmlns:a16="http://schemas.microsoft.com/office/drawing/2014/main" id="{5E0B215B-FFD8-4D24-AAAF-04A175C60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74" name="Group 738">
                <a:extLst>
                  <a:ext uri="{FF2B5EF4-FFF2-40B4-BE49-F238E27FC236}">
                    <a16:creationId xmlns:a16="http://schemas.microsoft.com/office/drawing/2014/main" id="{27920D2A-5450-469F-A1A3-376C56FF56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275" name="Freeform 739" descr="70%">
                  <a:extLst>
                    <a:ext uri="{FF2B5EF4-FFF2-40B4-BE49-F238E27FC236}">
                      <a16:creationId xmlns:a16="http://schemas.microsoft.com/office/drawing/2014/main" id="{7E145CCB-D3BD-4215-B05A-C57CA0634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6" name="Freeform 740" descr="70%">
                  <a:extLst>
                    <a:ext uri="{FF2B5EF4-FFF2-40B4-BE49-F238E27FC236}">
                      <a16:creationId xmlns:a16="http://schemas.microsoft.com/office/drawing/2014/main" id="{F427B6BF-B8B1-4B3E-9156-B7D2B83514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7" name="Freeform 741" descr="70%">
                  <a:extLst>
                    <a:ext uri="{FF2B5EF4-FFF2-40B4-BE49-F238E27FC236}">
                      <a16:creationId xmlns:a16="http://schemas.microsoft.com/office/drawing/2014/main" id="{3D772486-DF69-458D-93D2-A4C1652A3E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8" name="Freeform 742" descr="70%">
                  <a:extLst>
                    <a:ext uri="{FF2B5EF4-FFF2-40B4-BE49-F238E27FC236}">
                      <a16:creationId xmlns:a16="http://schemas.microsoft.com/office/drawing/2014/main" id="{38E46435-E9BF-4C94-8567-022CF66DE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9" name="Freeform 743" descr="70%">
                  <a:extLst>
                    <a:ext uri="{FF2B5EF4-FFF2-40B4-BE49-F238E27FC236}">
                      <a16:creationId xmlns:a16="http://schemas.microsoft.com/office/drawing/2014/main" id="{FCBD7647-3C00-4B9D-876D-4AFEFD18E5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80" name="Freeform 744" descr="70%">
                  <a:extLst>
                    <a:ext uri="{FF2B5EF4-FFF2-40B4-BE49-F238E27FC236}">
                      <a16:creationId xmlns:a16="http://schemas.microsoft.com/office/drawing/2014/main" id="{F89BBA0E-B24A-4571-974E-511E5B46F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81" name="Freeform 745" descr="70%">
                  <a:extLst>
                    <a:ext uri="{FF2B5EF4-FFF2-40B4-BE49-F238E27FC236}">
                      <a16:creationId xmlns:a16="http://schemas.microsoft.com/office/drawing/2014/main" id="{5C106499-94CD-4FC8-8875-55DFA824A9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282" name="Oval 746">
              <a:extLst>
                <a:ext uri="{FF2B5EF4-FFF2-40B4-BE49-F238E27FC236}">
                  <a16:creationId xmlns:a16="http://schemas.microsoft.com/office/drawing/2014/main" id="{7904DF69-F55E-4259-B1EE-35E861EC7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83" name="Oval 747">
              <a:extLst>
                <a:ext uri="{FF2B5EF4-FFF2-40B4-BE49-F238E27FC236}">
                  <a16:creationId xmlns:a16="http://schemas.microsoft.com/office/drawing/2014/main" id="{9229A479-1EC1-44B8-82B9-B857B3920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02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284" name="Group 748">
              <a:extLst>
                <a:ext uri="{FF2B5EF4-FFF2-40B4-BE49-F238E27FC236}">
                  <a16:creationId xmlns:a16="http://schemas.microsoft.com/office/drawing/2014/main" id="{0301C622-D6C1-49AD-9496-20AA579891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842"/>
              <a:ext cx="170" cy="272"/>
              <a:chOff x="2919" y="981"/>
              <a:chExt cx="170" cy="272"/>
            </a:xfrm>
          </p:grpSpPr>
          <p:sp>
            <p:nvSpPr>
              <p:cNvPr id="66285" name="Freeform 749">
                <a:extLst>
                  <a:ext uri="{FF2B5EF4-FFF2-40B4-BE49-F238E27FC236}">
                    <a16:creationId xmlns:a16="http://schemas.microsoft.com/office/drawing/2014/main" id="{646CB1E9-978D-4B97-A2E0-08B23F1D5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86" name="Freeform 750">
                <a:extLst>
                  <a:ext uri="{FF2B5EF4-FFF2-40B4-BE49-F238E27FC236}">
                    <a16:creationId xmlns:a16="http://schemas.microsoft.com/office/drawing/2014/main" id="{AACC514B-7141-4EAB-AA27-070E9F5A4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87" name="Freeform 751">
                <a:extLst>
                  <a:ext uri="{FF2B5EF4-FFF2-40B4-BE49-F238E27FC236}">
                    <a16:creationId xmlns:a16="http://schemas.microsoft.com/office/drawing/2014/main" id="{BC55CABA-6E79-45E0-870D-3F0FCDD35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88" name="Freeform 752">
                <a:extLst>
                  <a:ext uri="{FF2B5EF4-FFF2-40B4-BE49-F238E27FC236}">
                    <a16:creationId xmlns:a16="http://schemas.microsoft.com/office/drawing/2014/main" id="{5017D0B0-BDBD-4D31-A264-CC9CB9DA1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89" name="Freeform 753">
                <a:extLst>
                  <a:ext uri="{FF2B5EF4-FFF2-40B4-BE49-F238E27FC236}">
                    <a16:creationId xmlns:a16="http://schemas.microsoft.com/office/drawing/2014/main" id="{D5D797F5-42C3-47B0-8561-00F147413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0" name="Freeform 754">
                <a:extLst>
                  <a:ext uri="{FF2B5EF4-FFF2-40B4-BE49-F238E27FC236}">
                    <a16:creationId xmlns:a16="http://schemas.microsoft.com/office/drawing/2014/main" id="{1DA1D1C2-D1AA-4E62-B546-67CB624C3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291" name="Group 755">
              <a:extLst>
                <a:ext uri="{FF2B5EF4-FFF2-40B4-BE49-F238E27FC236}">
                  <a16:creationId xmlns:a16="http://schemas.microsoft.com/office/drawing/2014/main" id="{09469518-0DE9-46F1-9F38-9580A1482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" y="1842"/>
              <a:ext cx="170" cy="272"/>
              <a:chOff x="2919" y="981"/>
              <a:chExt cx="170" cy="272"/>
            </a:xfrm>
          </p:grpSpPr>
          <p:sp>
            <p:nvSpPr>
              <p:cNvPr id="66292" name="Freeform 756">
                <a:extLst>
                  <a:ext uri="{FF2B5EF4-FFF2-40B4-BE49-F238E27FC236}">
                    <a16:creationId xmlns:a16="http://schemas.microsoft.com/office/drawing/2014/main" id="{3A7D0EA0-C7D8-4330-A879-1014E8DB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3" name="Freeform 757">
                <a:extLst>
                  <a:ext uri="{FF2B5EF4-FFF2-40B4-BE49-F238E27FC236}">
                    <a16:creationId xmlns:a16="http://schemas.microsoft.com/office/drawing/2014/main" id="{5165FFDE-C31E-4DC1-BE0D-92DF1C572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4" name="Freeform 758">
                <a:extLst>
                  <a:ext uri="{FF2B5EF4-FFF2-40B4-BE49-F238E27FC236}">
                    <a16:creationId xmlns:a16="http://schemas.microsoft.com/office/drawing/2014/main" id="{851FEE0D-1555-4DC9-AF43-F5242679F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5" name="Freeform 759">
                <a:extLst>
                  <a:ext uri="{FF2B5EF4-FFF2-40B4-BE49-F238E27FC236}">
                    <a16:creationId xmlns:a16="http://schemas.microsoft.com/office/drawing/2014/main" id="{E97F75E9-DA61-4988-8E09-6DA11DD97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6" name="Freeform 760">
                <a:extLst>
                  <a:ext uri="{FF2B5EF4-FFF2-40B4-BE49-F238E27FC236}">
                    <a16:creationId xmlns:a16="http://schemas.microsoft.com/office/drawing/2014/main" id="{296CE080-60DD-41D2-9B0D-A25E3E211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97" name="Freeform 761">
                <a:extLst>
                  <a:ext uri="{FF2B5EF4-FFF2-40B4-BE49-F238E27FC236}">
                    <a16:creationId xmlns:a16="http://schemas.microsoft.com/office/drawing/2014/main" id="{39D09417-9E7D-44EB-B786-629A71EB2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305" name="Freeform 769">
              <a:extLst>
                <a:ext uri="{FF2B5EF4-FFF2-40B4-BE49-F238E27FC236}">
                  <a16:creationId xmlns:a16="http://schemas.microsoft.com/office/drawing/2014/main" id="{088E35E0-69D9-4769-B82D-CCE76CDB2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06" name="Freeform 770">
              <a:extLst>
                <a:ext uri="{FF2B5EF4-FFF2-40B4-BE49-F238E27FC236}">
                  <a16:creationId xmlns:a16="http://schemas.microsoft.com/office/drawing/2014/main" id="{B9E25122-CBC1-4D3E-9607-12E82B2F0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07" name="Freeform 771">
              <a:extLst>
                <a:ext uri="{FF2B5EF4-FFF2-40B4-BE49-F238E27FC236}">
                  <a16:creationId xmlns:a16="http://schemas.microsoft.com/office/drawing/2014/main" id="{E6AB4FBE-F54B-4191-BBF0-131C46864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08" name="Freeform 772">
              <a:extLst>
                <a:ext uri="{FF2B5EF4-FFF2-40B4-BE49-F238E27FC236}">
                  <a16:creationId xmlns:a16="http://schemas.microsoft.com/office/drawing/2014/main" id="{365382D8-8875-4378-96B8-568DB4A33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0" name="Freeform 774">
              <a:extLst>
                <a:ext uri="{FF2B5EF4-FFF2-40B4-BE49-F238E27FC236}">
                  <a16:creationId xmlns:a16="http://schemas.microsoft.com/office/drawing/2014/main" id="{1515D61C-3F72-4526-B8D6-E1B3106AC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3" name="Freeform 777">
              <a:extLst>
                <a:ext uri="{FF2B5EF4-FFF2-40B4-BE49-F238E27FC236}">
                  <a16:creationId xmlns:a16="http://schemas.microsoft.com/office/drawing/2014/main" id="{BE612AF3-47AA-4604-A9BF-6F71E2A84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4" name="Freeform 778">
              <a:extLst>
                <a:ext uri="{FF2B5EF4-FFF2-40B4-BE49-F238E27FC236}">
                  <a16:creationId xmlns:a16="http://schemas.microsoft.com/office/drawing/2014/main" id="{BF91CBB3-F682-4E3C-B876-D075B45C1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5" name="Freeform 779">
              <a:extLst>
                <a:ext uri="{FF2B5EF4-FFF2-40B4-BE49-F238E27FC236}">
                  <a16:creationId xmlns:a16="http://schemas.microsoft.com/office/drawing/2014/main" id="{EAE543CF-FFF2-49B5-A10D-EC86526FF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6" name="Freeform 780">
              <a:extLst>
                <a:ext uri="{FF2B5EF4-FFF2-40B4-BE49-F238E27FC236}">
                  <a16:creationId xmlns:a16="http://schemas.microsoft.com/office/drawing/2014/main" id="{74F53FE1-653C-4EB9-B07D-6DF4CE008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8" name="Freeform 782">
              <a:extLst>
                <a:ext uri="{FF2B5EF4-FFF2-40B4-BE49-F238E27FC236}">
                  <a16:creationId xmlns:a16="http://schemas.microsoft.com/office/drawing/2014/main" id="{61579948-C230-48EF-93B9-13E4D3B14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6" name="Group 2000">
            <a:extLst>
              <a:ext uri="{FF2B5EF4-FFF2-40B4-BE49-F238E27FC236}">
                <a16:creationId xmlns:a16="http://schemas.microsoft.com/office/drawing/2014/main" id="{2C92FDF0-D0AC-467A-B93D-35D499A5320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644900"/>
            <a:ext cx="1655763" cy="720725"/>
            <a:chOff x="262" y="2296"/>
            <a:chExt cx="1043" cy="454"/>
          </a:xfrm>
        </p:grpSpPr>
        <p:sp>
          <p:nvSpPr>
            <p:cNvPr id="66203" name="AutoShape 667">
              <a:extLst>
                <a:ext uri="{FF2B5EF4-FFF2-40B4-BE49-F238E27FC236}">
                  <a16:creationId xmlns:a16="http://schemas.microsoft.com/office/drawing/2014/main" id="{2D278D7C-AB6C-41A1-8952-2658A78A5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29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4" name="Rectangle 668">
              <a:extLst>
                <a:ext uri="{FF2B5EF4-FFF2-40B4-BE49-F238E27FC236}">
                  <a16:creationId xmlns:a16="http://schemas.microsoft.com/office/drawing/2014/main" id="{6C9A6F21-E2D7-4D08-9667-776409BE9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234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205" name="Group 669">
              <a:extLst>
                <a:ext uri="{FF2B5EF4-FFF2-40B4-BE49-F238E27FC236}">
                  <a16:creationId xmlns:a16="http://schemas.microsoft.com/office/drawing/2014/main" id="{50194F72-9237-4BB6-9212-7B833C151A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" y="2387"/>
              <a:ext cx="851" cy="272"/>
              <a:chOff x="352" y="1162"/>
              <a:chExt cx="851" cy="272"/>
            </a:xfrm>
          </p:grpSpPr>
          <p:grpSp>
            <p:nvGrpSpPr>
              <p:cNvPr id="66206" name="Group 670">
                <a:extLst>
                  <a:ext uri="{FF2B5EF4-FFF2-40B4-BE49-F238E27FC236}">
                    <a16:creationId xmlns:a16="http://schemas.microsoft.com/office/drawing/2014/main" id="{E8F1A05D-75E9-41DF-8388-C323FB390B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207" name="Freeform 671" descr="70%">
                  <a:extLst>
                    <a:ext uri="{FF2B5EF4-FFF2-40B4-BE49-F238E27FC236}">
                      <a16:creationId xmlns:a16="http://schemas.microsoft.com/office/drawing/2014/main" id="{5CCAC00E-F419-4455-A5F0-0402F78FAE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08" name="Freeform 672" descr="70%">
                  <a:extLst>
                    <a:ext uri="{FF2B5EF4-FFF2-40B4-BE49-F238E27FC236}">
                      <a16:creationId xmlns:a16="http://schemas.microsoft.com/office/drawing/2014/main" id="{B5B44EDF-FAD1-4E01-880E-7ED5345ACD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09" name="Freeform 673" descr="70%">
                  <a:extLst>
                    <a:ext uri="{FF2B5EF4-FFF2-40B4-BE49-F238E27FC236}">
                      <a16:creationId xmlns:a16="http://schemas.microsoft.com/office/drawing/2014/main" id="{8DAECCB0-8762-4D0D-95C9-739A0F086A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0" name="Freeform 674" descr="70%">
                  <a:extLst>
                    <a:ext uri="{FF2B5EF4-FFF2-40B4-BE49-F238E27FC236}">
                      <a16:creationId xmlns:a16="http://schemas.microsoft.com/office/drawing/2014/main" id="{2899DCFB-C8EB-4CB9-BB92-2E3C0E16FD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1" name="Freeform 675" descr="70%">
                  <a:extLst>
                    <a:ext uri="{FF2B5EF4-FFF2-40B4-BE49-F238E27FC236}">
                      <a16:creationId xmlns:a16="http://schemas.microsoft.com/office/drawing/2014/main" id="{FCF30EF2-2BDC-455B-BA32-6AA6E34EA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2" name="Freeform 676" descr="70%">
                  <a:extLst>
                    <a:ext uri="{FF2B5EF4-FFF2-40B4-BE49-F238E27FC236}">
                      <a16:creationId xmlns:a16="http://schemas.microsoft.com/office/drawing/2014/main" id="{55290218-607C-4764-AF9C-76DB4D227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3" name="Freeform 677" descr="70%">
                  <a:extLst>
                    <a:ext uri="{FF2B5EF4-FFF2-40B4-BE49-F238E27FC236}">
                      <a16:creationId xmlns:a16="http://schemas.microsoft.com/office/drawing/2014/main" id="{D11435CF-40E7-431C-8795-2D5FBF949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14" name="Group 678">
                <a:extLst>
                  <a:ext uri="{FF2B5EF4-FFF2-40B4-BE49-F238E27FC236}">
                    <a16:creationId xmlns:a16="http://schemas.microsoft.com/office/drawing/2014/main" id="{9619CCF2-E997-47CC-B6F4-EE2E9D46C4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215" name="Freeform 679" descr="70%">
                  <a:extLst>
                    <a:ext uri="{FF2B5EF4-FFF2-40B4-BE49-F238E27FC236}">
                      <a16:creationId xmlns:a16="http://schemas.microsoft.com/office/drawing/2014/main" id="{7DF77629-3971-4747-B84B-7ED3333147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6" name="Freeform 680" descr="70%">
                  <a:extLst>
                    <a:ext uri="{FF2B5EF4-FFF2-40B4-BE49-F238E27FC236}">
                      <a16:creationId xmlns:a16="http://schemas.microsoft.com/office/drawing/2014/main" id="{E7224972-66DE-4493-A5FA-A497E340C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7" name="Freeform 681" descr="70%">
                  <a:extLst>
                    <a:ext uri="{FF2B5EF4-FFF2-40B4-BE49-F238E27FC236}">
                      <a16:creationId xmlns:a16="http://schemas.microsoft.com/office/drawing/2014/main" id="{63E36252-EEBA-48DE-96C2-19D2453E0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8" name="Freeform 682" descr="70%">
                  <a:extLst>
                    <a:ext uri="{FF2B5EF4-FFF2-40B4-BE49-F238E27FC236}">
                      <a16:creationId xmlns:a16="http://schemas.microsoft.com/office/drawing/2014/main" id="{8E2EF58C-E0F8-4107-87ED-2F7E04A700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19" name="Freeform 683" descr="70%">
                  <a:extLst>
                    <a:ext uri="{FF2B5EF4-FFF2-40B4-BE49-F238E27FC236}">
                      <a16:creationId xmlns:a16="http://schemas.microsoft.com/office/drawing/2014/main" id="{BD405841-11A7-4639-9110-52F776A8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0" name="Freeform 684" descr="70%">
                  <a:extLst>
                    <a:ext uri="{FF2B5EF4-FFF2-40B4-BE49-F238E27FC236}">
                      <a16:creationId xmlns:a16="http://schemas.microsoft.com/office/drawing/2014/main" id="{7ED60C5D-880E-4977-BD00-827D454F3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1" name="Freeform 685" descr="70%">
                  <a:extLst>
                    <a:ext uri="{FF2B5EF4-FFF2-40B4-BE49-F238E27FC236}">
                      <a16:creationId xmlns:a16="http://schemas.microsoft.com/office/drawing/2014/main" id="{932371FF-4B1A-4D1C-A336-178E554164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22" name="Group 686">
                <a:extLst>
                  <a:ext uri="{FF2B5EF4-FFF2-40B4-BE49-F238E27FC236}">
                    <a16:creationId xmlns:a16="http://schemas.microsoft.com/office/drawing/2014/main" id="{36866894-66AC-4554-BF18-402D3B0184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223" name="Freeform 687" descr="70%">
                  <a:extLst>
                    <a:ext uri="{FF2B5EF4-FFF2-40B4-BE49-F238E27FC236}">
                      <a16:creationId xmlns:a16="http://schemas.microsoft.com/office/drawing/2014/main" id="{3F16F67C-23D7-45CD-9093-4A99AFAB52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4" name="Freeform 688" descr="70%">
                  <a:extLst>
                    <a:ext uri="{FF2B5EF4-FFF2-40B4-BE49-F238E27FC236}">
                      <a16:creationId xmlns:a16="http://schemas.microsoft.com/office/drawing/2014/main" id="{C40CD76E-4E80-4253-A1E9-4A94FAC3D1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5" name="Freeform 689" descr="70%">
                  <a:extLst>
                    <a:ext uri="{FF2B5EF4-FFF2-40B4-BE49-F238E27FC236}">
                      <a16:creationId xmlns:a16="http://schemas.microsoft.com/office/drawing/2014/main" id="{8B2424DC-FA78-466C-BCA0-52E119A10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6" name="Freeform 690" descr="70%">
                  <a:extLst>
                    <a:ext uri="{FF2B5EF4-FFF2-40B4-BE49-F238E27FC236}">
                      <a16:creationId xmlns:a16="http://schemas.microsoft.com/office/drawing/2014/main" id="{D66F7AAF-A4CB-40BF-B302-41DB842AC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7" name="Freeform 691" descr="70%">
                  <a:extLst>
                    <a:ext uri="{FF2B5EF4-FFF2-40B4-BE49-F238E27FC236}">
                      <a16:creationId xmlns:a16="http://schemas.microsoft.com/office/drawing/2014/main" id="{E25542FF-1BF5-47F4-83BC-205C8EBE0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8" name="Freeform 692" descr="70%">
                  <a:extLst>
                    <a:ext uri="{FF2B5EF4-FFF2-40B4-BE49-F238E27FC236}">
                      <a16:creationId xmlns:a16="http://schemas.microsoft.com/office/drawing/2014/main" id="{0990A8E4-464C-48BB-901B-2522FE4D2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29" name="Freeform 693" descr="70%">
                  <a:extLst>
                    <a:ext uri="{FF2B5EF4-FFF2-40B4-BE49-F238E27FC236}">
                      <a16:creationId xmlns:a16="http://schemas.microsoft.com/office/drawing/2014/main" id="{95A9A747-2E17-4647-B0D1-4C467AA16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30" name="Group 694">
                <a:extLst>
                  <a:ext uri="{FF2B5EF4-FFF2-40B4-BE49-F238E27FC236}">
                    <a16:creationId xmlns:a16="http://schemas.microsoft.com/office/drawing/2014/main" id="{2CA5DA0C-EE9D-480B-AB98-9B6EEE07E6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231" name="Freeform 695" descr="70%">
                  <a:extLst>
                    <a:ext uri="{FF2B5EF4-FFF2-40B4-BE49-F238E27FC236}">
                      <a16:creationId xmlns:a16="http://schemas.microsoft.com/office/drawing/2014/main" id="{9ACC380F-2DAF-43B0-8218-6E04EFD58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2" name="Freeform 696" descr="70%">
                  <a:extLst>
                    <a:ext uri="{FF2B5EF4-FFF2-40B4-BE49-F238E27FC236}">
                      <a16:creationId xmlns:a16="http://schemas.microsoft.com/office/drawing/2014/main" id="{0A5A0009-149F-428E-B739-8664C55C0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3" name="Freeform 697" descr="70%">
                  <a:extLst>
                    <a:ext uri="{FF2B5EF4-FFF2-40B4-BE49-F238E27FC236}">
                      <a16:creationId xmlns:a16="http://schemas.microsoft.com/office/drawing/2014/main" id="{2FCC8EC5-B01E-4AAB-B47B-0CF513A1C0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4" name="Freeform 698" descr="70%">
                  <a:extLst>
                    <a:ext uri="{FF2B5EF4-FFF2-40B4-BE49-F238E27FC236}">
                      <a16:creationId xmlns:a16="http://schemas.microsoft.com/office/drawing/2014/main" id="{B17BF202-0BA1-46AF-A809-A585CC2A11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5" name="Freeform 699" descr="70%">
                  <a:extLst>
                    <a:ext uri="{FF2B5EF4-FFF2-40B4-BE49-F238E27FC236}">
                      <a16:creationId xmlns:a16="http://schemas.microsoft.com/office/drawing/2014/main" id="{E80D1518-0F23-4D40-9854-4F330D9482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6" name="Freeform 700" descr="70%">
                  <a:extLst>
                    <a:ext uri="{FF2B5EF4-FFF2-40B4-BE49-F238E27FC236}">
                      <a16:creationId xmlns:a16="http://schemas.microsoft.com/office/drawing/2014/main" id="{199305C7-0B94-4757-B9A7-F98B2153B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37" name="Freeform 701" descr="70%">
                  <a:extLst>
                    <a:ext uri="{FF2B5EF4-FFF2-40B4-BE49-F238E27FC236}">
                      <a16:creationId xmlns:a16="http://schemas.microsoft.com/office/drawing/2014/main" id="{42771089-DBCE-4B6D-9D6D-C0C3E55C37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238" name="Oval 702">
              <a:extLst>
                <a:ext uri="{FF2B5EF4-FFF2-40B4-BE49-F238E27FC236}">
                  <a16:creationId xmlns:a16="http://schemas.microsoft.com/office/drawing/2014/main" id="{EB5B2EA0-8D17-4946-9A5A-46F3BC20C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43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39" name="Oval 703">
              <a:extLst>
                <a:ext uri="{FF2B5EF4-FFF2-40B4-BE49-F238E27FC236}">
                  <a16:creationId xmlns:a16="http://schemas.microsoft.com/office/drawing/2014/main" id="{46CA42EA-F6B2-48D5-96E8-933323029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240" name="Group 704">
              <a:extLst>
                <a:ext uri="{FF2B5EF4-FFF2-40B4-BE49-F238E27FC236}">
                  <a16:creationId xmlns:a16="http://schemas.microsoft.com/office/drawing/2014/main" id="{D5447F13-3D82-4E7A-928B-A57F12D3E1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2387"/>
              <a:ext cx="170" cy="272"/>
              <a:chOff x="2919" y="981"/>
              <a:chExt cx="170" cy="272"/>
            </a:xfrm>
          </p:grpSpPr>
          <p:sp>
            <p:nvSpPr>
              <p:cNvPr id="66241" name="Freeform 705">
                <a:extLst>
                  <a:ext uri="{FF2B5EF4-FFF2-40B4-BE49-F238E27FC236}">
                    <a16:creationId xmlns:a16="http://schemas.microsoft.com/office/drawing/2014/main" id="{D690CF7A-0CBF-48D5-862C-871CBD0A2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42" name="Freeform 706">
                <a:extLst>
                  <a:ext uri="{FF2B5EF4-FFF2-40B4-BE49-F238E27FC236}">
                    <a16:creationId xmlns:a16="http://schemas.microsoft.com/office/drawing/2014/main" id="{D8A6161D-8167-4FE2-BA64-83DB2541E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43" name="Freeform 707">
                <a:extLst>
                  <a:ext uri="{FF2B5EF4-FFF2-40B4-BE49-F238E27FC236}">
                    <a16:creationId xmlns:a16="http://schemas.microsoft.com/office/drawing/2014/main" id="{C5396680-D299-4BCF-A708-FD85123EC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44" name="Freeform 708">
                <a:extLst>
                  <a:ext uri="{FF2B5EF4-FFF2-40B4-BE49-F238E27FC236}">
                    <a16:creationId xmlns:a16="http://schemas.microsoft.com/office/drawing/2014/main" id="{A8663C2E-A425-466D-9833-CADC900F7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45" name="Freeform 709">
                <a:extLst>
                  <a:ext uri="{FF2B5EF4-FFF2-40B4-BE49-F238E27FC236}">
                    <a16:creationId xmlns:a16="http://schemas.microsoft.com/office/drawing/2014/main" id="{231CA451-51FF-44D0-9327-C26071832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46" name="Freeform 710">
                <a:extLst>
                  <a:ext uri="{FF2B5EF4-FFF2-40B4-BE49-F238E27FC236}">
                    <a16:creationId xmlns:a16="http://schemas.microsoft.com/office/drawing/2014/main" id="{BE0C5EA7-0082-4633-9F14-6D9F51BB8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298" name="Group 762">
              <a:extLst>
                <a:ext uri="{FF2B5EF4-FFF2-40B4-BE49-F238E27FC236}">
                  <a16:creationId xmlns:a16="http://schemas.microsoft.com/office/drawing/2014/main" id="{B6959776-B6F1-441B-B273-D08E2016C4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" y="2387"/>
              <a:ext cx="150" cy="272"/>
              <a:chOff x="2051" y="1162"/>
              <a:chExt cx="150" cy="272"/>
            </a:xfrm>
          </p:grpSpPr>
          <p:sp>
            <p:nvSpPr>
              <p:cNvPr id="66299" name="Freeform 763">
                <a:extLst>
                  <a:ext uri="{FF2B5EF4-FFF2-40B4-BE49-F238E27FC236}">
                    <a16:creationId xmlns:a16="http://schemas.microsoft.com/office/drawing/2014/main" id="{D71BB6E8-50EC-434F-A32A-CDC36934E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00" name="Freeform 764">
                <a:extLst>
                  <a:ext uri="{FF2B5EF4-FFF2-40B4-BE49-F238E27FC236}">
                    <a16:creationId xmlns:a16="http://schemas.microsoft.com/office/drawing/2014/main" id="{BE658190-3624-4C8D-845A-A7E1ABC89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01" name="Freeform 765">
                <a:extLst>
                  <a:ext uri="{FF2B5EF4-FFF2-40B4-BE49-F238E27FC236}">
                    <a16:creationId xmlns:a16="http://schemas.microsoft.com/office/drawing/2014/main" id="{65D8DC01-A22B-498D-8617-3E8BA05F6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02" name="Freeform 766">
                <a:extLst>
                  <a:ext uri="{FF2B5EF4-FFF2-40B4-BE49-F238E27FC236}">
                    <a16:creationId xmlns:a16="http://schemas.microsoft.com/office/drawing/2014/main" id="{0873FF3A-D30F-45E4-96D5-68EB4BD49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03" name="Freeform 767">
                <a:extLst>
                  <a:ext uri="{FF2B5EF4-FFF2-40B4-BE49-F238E27FC236}">
                    <a16:creationId xmlns:a16="http://schemas.microsoft.com/office/drawing/2014/main" id="{098FC1FA-1AD9-402F-BACB-CD13F3320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321" name="Freeform 785">
              <a:extLst>
                <a:ext uri="{FF2B5EF4-FFF2-40B4-BE49-F238E27FC236}">
                  <a16:creationId xmlns:a16="http://schemas.microsoft.com/office/drawing/2014/main" id="{32C605FA-EB80-462D-B188-B503729AE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2" name="Freeform 786">
              <a:extLst>
                <a:ext uri="{FF2B5EF4-FFF2-40B4-BE49-F238E27FC236}">
                  <a16:creationId xmlns:a16="http://schemas.microsoft.com/office/drawing/2014/main" id="{C9D7799F-551C-4CCA-A8AB-7E65EB80F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3" name="Freeform 787">
              <a:extLst>
                <a:ext uri="{FF2B5EF4-FFF2-40B4-BE49-F238E27FC236}">
                  <a16:creationId xmlns:a16="http://schemas.microsoft.com/office/drawing/2014/main" id="{9861AC8B-FF06-4377-8541-0E59B07C6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4" name="Freeform 788">
              <a:extLst>
                <a:ext uri="{FF2B5EF4-FFF2-40B4-BE49-F238E27FC236}">
                  <a16:creationId xmlns:a16="http://schemas.microsoft.com/office/drawing/2014/main" id="{0DE5EE49-D25B-488B-B15E-B8210A420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6" name="Freeform 790">
              <a:extLst>
                <a:ext uri="{FF2B5EF4-FFF2-40B4-BE49-F238E27FC236}">
                  <a16:creationId xmlns:a16="http://schemas.microsoft.com/office/drawing/2014/main" id="{131CD34D-3678-4B69-9C44-DD6D9A5D1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9" name="Freeform 793">
              <a:extLst>
                <a:ext uri="{FF2B5EF4-FFF2-40B4-BE49-F238E27FC236}">
                  <a16:creationId xmlns:a16="http://schemas.microsoft.com/office/drawing/2014/main" id="{7A075F61-D211-4AB6-9F2E-63B1659FF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0" name="Freeform 794">
              <a:extLst>
                <a:ext uri="{FF2B5EF4-FFF2-40B4-BE49-F238E27FC236}">
                  <a16:creationId xmlns:a16="http://schemas.microsoft.com/office/drawing/2014/main" id="{E9A21E44-01FD-4BB4-948F-08C489985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1" name="Freeform 795">
              <a:extLst>
                <a:ext uri="{FF2B5EF4-FFF2-40B4-BE49-F238E27FC236}">
                  <a16:creationId xmlns:a16="http://schemas.microsoft.com/office/drawing/2014/main" id="{C8473498-672D-4943-8CAF-383AA4048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2" name="Freeform 796">
              <a:extLst>
                <a:ext uri="{FF2B5EF4-FFF2-40B4-BE49-F238E27FC236}">
                  <a16:creationId xmlns:a16="http://schemas.microsoft.com/office/drawing/2014/main" id="{9850BBC6-D7D1-48E9-8863-C45814287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4" name="Freeform 798">
              <a:extLst>
                <a:ext uri="{FF2B5EF4-FFF2-40B4-BE49-F238E27FC236}">
                  <a16:creationId xmlns:a16="http://schemas.microsoft.com/office/drawing/2014/main" id="{045056BA-851B-4B8E-96E5-730FE2F76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39" name="Group 2003">
            <a:extLst>
              <a:ext uri="{FF2B5EF4-FFF2-40B4-BE49-F238E27FC236}">
                <a16:creationId xmlns:a16="http://schemas.microsoft.com/office/drawing/2014/main" id="{E0CC11D8-5DDE-4C71-B876-5E3B4D162EC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79713"/>
            <a:ext cx="1655763" cy="720725"/>
            <a:chOff x="1442" y="1751"/>
            <a:chExt cx="1043" cy="454"/>
          </a:xfrm>
        </p:grpSpPr>
        <p:sp>
          <p:nvSpPr>
            <p:cNvPr id="66380" name="AutoShape 844">
              <a:extLst>
                <a:ext uri="{FF2B5EF4-FFF2-40B4-BE49-F238E27FC236}">
                  <a16:creationId xmlns:a16="http://schemas.microsoft.com/office/drawing/2014/main" id="{39729FEB-D45A-42D6-8435-3CCFA70B1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51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1" name="Rectangle 845">
              <a:extLst>
                <a:ext uri="{FF2B5EF4-FFF2-40B4-BE49-F238E27FC236}">
                  <a16:creationId xmlns:a16="http://schemas.microsoft.com/office/drawing/2014/main" id="{76290D4D-792F-4319-8B10-35467D4E9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82" name="Group 846">
              <a:extLst>
                <a:ext uri="{FF2B5EF4-FFF2-40B4-BE49-F238E27FC236}">
                  <a16:creationId xmlns:a16="http://schemas.microsoft.com/office/drawing/2014/main" id="{16864929-46F2-444C-8F34-72C9EC1C4B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842"/>
              <a:ext cx="851" cy="272"/>
              <a:chOff x="352" y="1162"/>
              <a:chExt cx="851" cy="272"/>
            </a:xfrm>
          </p:grpSpPr>
          <p:grpSp>
            <p:nvGrpSpPr>
              <p:cNvPr id="66383" name="Group 847">
                <a:extLst>
                  <a:ext uri="{FF2B5EF4-FFF2-40B4-BE49-F238E27FC236}">
                    <a16:creationId xmlns:a16="http://schemas.microsoft.com/office/drawing/2014/main" id="{FFB3E125-CADD-4579-A926-8594C62ED5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384" name="Freeform 848" descr="70%">
                  <a:extLst>
                    <a:ext uri="{FF2B5EF4-FFF2-40B4-BE49-F238E27FC236}">
                      <a16:creationId xmlns:a16="http://schemas.microsoft.com/office/drawing/2014/main" id="{B83106C0-3806-4FF9-81CC-DD1C30E4ED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85" name="Freeform 849" descr="70%">
                  <a:extLst>
                    <a:ext uri="{FF2B5EF4-FFF2-40B4-BE49-F238E27FC236}">
                      <a16:creationId xmlns:a16="http://schemas.microsoft.com/office/drawing/2014/main" id="{808C41F7-D5EE-43DE-9D53-663208B63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86" name="Freeform 850" descr="70%">
                  <a:extLst>
                    <a:ext uri="{FF2B5EF4-FFF2-40B4-BE49-F238E27FC236}">
                      <a16:creationId xmlns:a16="http://schemas.microsoft.com/office/drawing/2014/main" id="{B6037C33-19C0-4903-917A-AA6CA6E8B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87" name="Freeform 851" descr="70%">
                  <a:extLst>
                    <a:ext uri="{FF2B5EF4-FFF2-40B4-BE49-F238E27FC236}">
                      <a16:creationId xmlns:a16="http://schemas.microsoft.com/office/drawing/2014/main" id="{ED7414C9-C2B4-4E5A-9830-571F927DC3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88" name="Freeform 852" descr="70%">
                  <a:extLst>
                    <a:ext uri="{FF2B5EF4-FFF2-40B4-BE49-F238E27FC236}">
                      <a16:creationId xmlns:a16="http://schemas.microsoft.com/office/drawing/2014/main" id="{2078ADDE-0841-4385-A610-65947E04C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89" name="Freeform 853" descr="70%">
                  <a:extLst>
                    <a:ext uri="{FF2B5EF4-FFF2-40B4-BE49-F238E27FC236}">
                      <a16:creationId xmlns:a16="http://schemas.microsoft.com/office/drawing/2014/main" id="{C204CD2F-F11D-45CC-A781-6AD41D537E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0" name="Freeform 854" descr="70%">
                  <a:extLst>
                    <a:ext uri="{FF2B5EF4-FFF2-40B4-BE49-F238E27FC236}">
                      <a16:creationId xmlns:a16="http://schemas.microsoft.com/office/drawing/2014/main" id="{37D531DF-5FFE-46DE-8CC4-3D74843C8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91" name="Group 855">
                <a:extLst>
                  <a:ext uri="{FF2B5EF4-FFF2-40B4-BE49-F238E27FC236}">
                    <a16:creationId xmlns:a16="http://schemas.microsoft.com/office/drawing/2014/main" id="{9B7B4256-E52E-4A9A-9B9C-81F0421B1D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392" name="Freeform 856" descr="70%">
                  <a:extLst>
                    <a:ext uri="{FF2B5EF4-FFF2-40B4-BE49-F238E27FC236}">
                      <a16:creationId xmlns:a16="http://schemas.microsoft.com/office/drawing/2014/main" id="{8FAF65B8-8FED-4E3F-BB4D-903BA3DFF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3" name="Freeform 857" descr="70%">
                  <a:extLst>
                    <a:ext uri="{FF2B5EF4-FFF2-40B4-BE49-F238E27FC236}">
                      <a16:creationId xmlns:a16="http://schemas.microsoft.com/office/drawing/2014/main" id="{12DD5AD3-27B0-40C2-929E-B62324943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4" name="Freeform 858" descr="70%">
                  <a:extLst>
                    <a:ext uri="{FF2B5EF4-FFF2-40B4-BE49-F238E27FC236}">
                      <a16:creationId xmlns:a16="http://schemas.microsoft.com/office/drawing/2014/main" id="{B7330025-CED3-4688-A372-EB441425D5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5" name="Freeform 859" descr="70%">
                  <a:extLst>
                    <a:ext uri="{FF2B5EF4-FFF2-40B4-BE49-F238E27FC236}">
                      <a16:creationId xmlns:a16="http://schemas.microsoft.com/office/drawing/2014/main" id="{5D67A795-E923-4D26-BA83-5D1E283E3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6" name="Freeform 860" descr="70%">
                  <a:extLst>
                    <a:ext uri="{FF2B5EF4-FFF2-40B4-BE49-F238E27FC236}">
                      <a16:creationId xmlns:a16="http://schemas.microsoft.com/office/drawing/2014/main" id="{7C49ACB4-ADB3-4944-8539-CA5E38ABC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7" name="Freeform 861" descr="70%">
                  <a:extLst>
                    <a:ext uri="{FF2B5EF4-FFF2-40B4-BE49-F238E27FC236}">
                      <a16:creationId xmlns:a16="http://schemas.microsoft.com/office/drawing/2014/main" id="{1C2AEEF1-2A38-4804-8FE3-1F00F2143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98" name="Freeform 862" descr="70%">
                  <a:extLst>
                    <a:ext uri="{FF2B5EF4-FFF2-40B4-BE49-F238E27FC236}">
                      <a16:creationId xmlns:a16="http://schemas.microsoft.com/office/drawing/2014/main" id="{EEF6F007-3FF1-43B5-834F-E1493BA6F3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99" name="Group 863">
                <a:extLst>
                  <a:ext uri="{FF2B5EF4-FFF2-40B4-BE49-F238E27FC236}">
                    <a16:creationId xmlns:a16="http://schemas.microsoft.com/office/drawing/2014/main" id="{3220AF75-BEEF-4CA6-A284-B643B1CC0A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400" name="Freeform 864" descr="70%">
                  <a:extLst>
                    <a:ext uri="{FF2B5EF4-FFF2-40B4-BE49-F238E27FC236}">
                      <a16:creationId xmlns:a16="http://schemas.microsoft.com/office/drawing/2014/main" id="{1565E1E5-2CBA-42BB-A841-8B818043D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1" name="Freeform 865" descr="70%">
                  <a:extLst>
                    <a:ext uri="{FF2B5EF4-FFF2-40B4-BE49-F238E27FC236}">
                      <a16:creationId xmlns:a16="http://schemas.microsoft.com/office/drawing/2014/main" id="{71B1CBA5-F70C-409F-892D-16EF25681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2" name="Freeform 866" descr="70%">
                  <a:extLst>
                    <a:ext uri="{FF2B5EF4-FFF2-40B4-BE49-F238E27FC236}">
                      <a16:creationId xmlns:a16="http://schemas.microsoft.com/office/drawing/2014/main" id="{7183F64A-769B-4F3D-87EB-61AEFBCF8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3" name="Freeform 867" descr="70%">
                  <a:extLst>
                    <a:ext uri="{FF2B5EF4-FFF2-40B4-BE49-F238E27FC236}">
                      <a16:creationId xmlns:a16="http://schemas.microsoft.com/office/drawing/2014/main" id="{86C7F0A4-51C4-4EAE-8E38-78E5166EF3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4" name="Freeform 868" descr="70%">
                  <a:extLst>
                    <a:ext uri="{FF2B5EF4-FFF2-40B4-BE49-F238E27FC236}">
                      <a16:creationId xmlns:a16="http://schemas.microsoft.com/office/drawing/2014/main" id="{F22E66DF-9AA3-433B-86A6-CAD9E2D12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5" name="Freeform 869" descr="70%">
                  <a:extLst>
                    <a:ext uri="{FF2B5EF4-FFF2-40B4-BE49-F238E27FC236}">
                      <a16:creationId xmlns:a16="http://schemas.microsoft.com/office/drawing/2014/main" id="{66010F86-794D-4B73-B9CB-8DA29C429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6" name="Freeform 870" descr="70%">
                  <a:extLst>
                    <a:ext uri="{FF2B5EF4-FFF2-40B4-BE49-F238E27FC236}">
                      <a16:creationId xmlns:a16="http://schemas.microsoft.com/office/drawing/2014/main" id="{604FC565-51BE-40BE-B14C-C77630AB5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07" name="Group 871">
                <a:extLst>
                  <a:ext uri="{FF2B5EF4-FFF2-40B4-BE49-F238E27FC236}">
                    <a16:creationId xmlns:a16="http://schemas.microsoft.com/office/drawing/2014/main" id="{EB1AF19B-AF34-4BB7-AFEF-966A6D55CC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408" name="Freeform 872" descr="70%">
                  <a:extLst>
                    <a:ext uri="{FF2B5EF4-FFF2-40B4-BE49-F238E27FC236}">
                      <a16:creationId xmlns:a16="http://schemas.microsoft.com/office/drawing/2014/main" id="{530122CC-18A0-413E-8B07-CE2331056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09" name="Freeform 873" descr="70%">
                  <a:extLst>
                    <a:ext uri="{FF2B5EF4-FFF2-40B4-BE49-F238E27FC236}">
                      <a16:creationId xmlns:a16="http://schemas.microsoft.com/office/drawing/2014/main" id="{893C522F-D9B2-49E6-8DE7-9507B3D985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10" name="Freeform 874" descr="70%">
                  <a:extLst>
                    <a:ext uri="{FF2B5EF4-FFF2-40B4-BE49-F238E27FC236}">
                      <a16:creationId xmlns:a16="http://schemas.microsoft.com/office/drawing/2014/main" id="{0D257554-ACA8-4374-8F30-F28FDA578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11" name="Freeform 875" descr="70%">
                  <a:extLst>
                    <a:ext uri="{FF2B5EF4-FFF2-40B4-BE49-F238E27FC236}">
                      <a16:creationId xmlns:a16="http://schemas.microsoft.com/office/drawing/2014/main" id="{8D7A99E8-2640-4CEF-88B7-18D1DF693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12" name="Freeform 876" descr="70%">
                  <a:extLst>
                    <a:ext uri="{FF2B5EF4-FFF2-40B4-BE49-F238E27FC236}">
                      <a16:creationId xmlns:a16="http://schemas.microsoft.com/office/drawing/2014/main" id="{86CFA784-3C19-4E09-8576-93BA565FA8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13" name="Freeform 877" descr="70%">
                  <a:extLst>
                    <a:ext uri="{FF2B5EF4-FFF2-40B4-BE49-F238E27FC236}">
                      <a16:creationId xmlns:a16="http://schemas.microsoft.com/office/drawing/2014/main" id="{E740EE0B-2E28-4060-963F-295B9797C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14" name="Freeform 878" descr="70%">
                  <a:extLst>
                    <a:ext uri="{FF2B5EF4-FFF2-40B4-BE49-F238E27FC236}">
                      <a16:creationId xmlns:a16="http://schemas.microsoft.com/office/drawing/2014/main" id="{EA60EF2D-A2EC-45D5-9F00-D69BDF37B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415" name="Oval 879">
              <a:extLst>
                <a:ext uri="{FF2B5EF4-FFF2-40B4-BE49-F238E27FC236}">
                  <a16:creationId xmlns:a16="http://schemas.microsoft.com/office/drawing/2014/main" id="{B5BEA333-E225-45AA-864C-EA099A8D9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16" name="Oval 880">
              <a:extLst>
                <a:ext uri="{FF2B5EF4-FFF2-40B4-BE49-F238E27FC236}">
                  <a16:creationId xmlns:a16="http://schemas.microsoft.com/office/drawing/2014/main" id="{48DB2976-6267-4B0D-9F4D-9234B7F96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02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417" name="Group 881">
              <a:extLst>
                <a:ext uri="{FF2B5EF4-FFF2-40B4-BE49-F238E27FC236}">
                  <a16:creationId xmlns:a16="http://schemas.microsoft.com/office/drawing/2014/main" id="{0C1A90CE-44C5-443B-9F8D-F456C6C15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842"/>
              <a:ext cx="170" cy="272"/>
              <a:chOff x="2919" y="981"/>
              <a:chExt cx="170" cy="272"/>
            </a:xfrm>
          </p:grpSpPr>
          <p:sp>
            <p:nvSpPr>
              <p:cNvPr id="66418" name="Freeform 882">
                <a:extLst>
                  <a:ext uri="{FF2B5EF4-FFF2-40B4-BE49-F238E27FC236}">
                    <a16:creationId xmlns:a16="http://schemas.microsoft.com/office/drawing/2014/main" id="{B8DE4F14-19E9-446C-BD4F-D9B647FDC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19" name="Freeform 883">
                <a:extLst>
                  <a:ext uri="{FF2B5EF4-FFF2-40B4-BE49-F238E27FC236}">
                    <a16:creationId xmlns:a16="http://schemas.microsoft.com/office/drawing/2014/main" id="{EED283A2-162E-4163-B76D-C23FB81D3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0" name="Freeform 884">
                <a:extLst>
                  <a:ext uri="{FF2B5EF4-FFF2-40B4-BE49-F238E27FC236}">
                    <a16:creationId xmlns:a16="http://schemas.microsoft.com/office/drawing/2014/main" id="{CA7B79F4-C42C-41A6-8262-7153253CE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1" name="Freeform 885">
                <a:extLst>
                  <a:ext uri="{FF2B5EF4-FFF2-40B4-BE49-F238E27FC236}">
                    <a16:creationId xmlns:a16="http://schemas.microsoft.com/office/drawing/2014/main" id="{A52812B7-61D2-43C2-B714-EA915EEB8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2" name="Freeform 886">
                <a:extLst>
                  <a:ext uri="{FF2B5EF4-FFF2-40B4-BE49-F238E27FC236}">
                    <a16:creationId xmlns:a16="http://schemas.microsoft.com/office/drawing/2014/main" id="{29B926E1-881D-4744-A807-B9F3B45C4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3" name="Freeform 887">
                <a:extLst>
                  <a:ext uri="{FF2B5EF4-FFF2-40B4-BE49-F238E27FC236}">
                    <a16:creationId xmlns:a16="http://schemas.microsoft.com/office/drawing/2014/main" id="{3178DA29-7EBB-4C90-A30F-669BDC3B9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424" name="Group 888">
              <a:extLst>
                <a:ext uri="{FF2B5EF4-FFF2-40B4-BE49-F238E27FC236}">
                  <a16:creationId xmlns:a16="http://schemas.microsoft.com/office/drawing/2014/main" id="{072DD36D-3D13-4277-9B6C-67E06F7337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842"/>
              <a:ext cx="170" cy="272"/>
              <a:chOff x="2919" y="981"/>
              <a:chExt cx="170" cy="272"/>
            </a:xfrm>
          </p:grpSpPr>
          <p:sp>
            <p:nvSpPr>
              <p:cNvPr id="66425" name="Freeform 889">
                <a:extLst>
                  <a:ext uri="{FF2B5EF4-FFF2-40B4-BE49-F238E27FC236}">
                    <a16:creationId xmlns:a16="http://schemas.microsoft.com/office/drawing/2014/main" id="{096B44E8-A58D-4A74-B9D6-DFEB855B2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6" name="Freeform 890">
                <a:extLst>
                  <a:ext uri="{FF2B5EF4-FFF2-40B4-BE49-F238E27FC236}">
                    <a16:creationId xmlns:a16="http://schemas.microsoft.com/office/drawing/2014/main" id="{A021285F-B871-426F-A8E1-B94D7421C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7" name="Freeform 891">
                <a:extLst>
                  <a:ext uri="{FF2B5EF4-FFF2-40B4-BE49-F238E27FC236}">
                    <a16:creationId xmlns:a16="http://schemas.microsoft.com/office/drawing/2014/main" id="{6B0F721C-3E0F-4800-BA21-97A880617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8" name="Freeform 892">
                <a:extLst>
                  <a:ext uri="{FF2B5EF4-FFF2-40B4-BE49-F238E27FC236}">
                    <a16:creationId xmlns:a16="http://schemas.microsoft.com/office/drawing/2014/main" id="{795AB5C4-44C6-4BDC-9762-91D92803B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9" name="Freeform 893">
                <a:extLst>
                  <a:ext uri="{FF2B5EF4-FFF2-40B4-BE49-F238E27FC236}">
                    <a16:creationId xmlns:a16="http://schemas.microsoft.com/office/drawing/2014/main" id="{89680174-B9A0-416D-96ED-3308AA679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30" name="Freeform 894">
                <a:extLst>
                  <a:ext uri="{FF2B5EF4-FFF2-40B4-BE49-F238E27FC236}">
                    <a16:creationId xmlns:a16="http://schemas.microsoft.com/office/drawing/2014/main" id="{E6127EA7-96F4-4D8A-80C1-1695B9EC1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438" name="Freeform 902">
              <a:extLst>
                <a:ext uri="{FF2B5EF4-FFF2-40B4-BE49-F238E27FC236}">
                  <a16:creationId xmlns:a16="http://schemas.microsoft.com/office/drawing/2014/main" id="{5E8EF8D1-9272-4C26-AC4B-6BC5D433E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39" name="Freeform 903">
              <a:extLst>
                <a:ext uri="{FF2B5EF4-FFF2-40B4-BE49-F238E27FC236}">
                  <a16:creationId xmlns:a16="http://schemas.microsoft.com/office/drawing/2014/main" id="{625D3CA3-4549-4B19-8788-3EBC6447C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0" name="Freeform 904">
              <a:extLst>
                <a:ext uri="{FF2B5EF4-FFF2-40B4-BE49-F238E27FC236}">
                  <a16:creationId xmlns:a16="http://schemas.microsoft.com/office/drawing/2014/main" id="{FDE011A1-60B0-45E4-B16F-DE30674A0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1" name="Freeform 905">
              <a:extLst>
                <a:ext uri="{FF2B5EF4-FFF2-40B4-BE49-F238E27FC236}">
                  <a16:creationId xmlns:a16="http://schemas.microsoft.com/office/drawing/2014/main" id="{A36877BC-78B4-44B3-A7AF-245373493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3" name="Freeform 907">
              <a:extLst>
                <a:ext uri="{FF2B5EF4-FFF2-40B4-BE49-F238E27FC236}">
                  <a16:creationId xmlns:a16="http://schemas.microsoft.com/office/drawing/2014/main" id="{56EEFA91-DC1B-42A3-8394-5874A0EFF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6" name="Freeform 910">
              <a:extLst>
                <a:ext uri="{FF2B5EF4-FFF2-40B4-BE49-F238E27FC236}">
                  <a16:creationId xmlns:a16="http://schemas.microsoft.com/office/drawing/2014/main" id="{ED4B45B9-68EC-4BF5-BAB6-9FE2FD74E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184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7" name="Freeform 911">
              <a:extLst>
                <a:ext uri="{FF2B5EF4-FFF2-40B4-BE49-F238E27FC236}">
                  <a16:creationId xmlns:a16="http://schemas.microsoft.com/office/drawing/2014/main" id="{4DECEC6B-1F7C-4BB7-A74C-430EA30F7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196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8" name="Freeform 912">
              <a:extLst>
                <a:ext uri="{FF2B5EF4-FFF2-40B4-BE49-F238E27FC236}">
                  <a16:creationId xmlns:a16="http://schemas.microsoft.com/office/drawing/2014/main" id="{6D4637DD-89FB-47D7-B6B2-6B02D3393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208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0" name="Freeform 914">
              <a:extLst>
                <a:ext uri="{FF2B5EF4-FFF2-40B4-BE49-F238E27FC236}">
                  <a16:creationId xmlns:a16="http://schemas.microsoft.com/office/drawing/2014/main" id="{4B3E5F36-5922-4D23-8AAA-DB73CA221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1985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1" name="Freeform 915">
              <a:extLst>
                <a:ext uri="{FF2B5EF4-FFF2-40B4-BE49-F238E27FC236}">
                  <a16:creationId xmlns:a16="http://schemas.microsoft.com/office/drawing/2014/main" id="{A3F6B395-DE5E-4B54-812C-7769BE50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1863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0" name="Group 2004">
            <a:extLst>
              <a:ext uri="{FF2B5EF4-FFF2-40B4-BE49-F238E27FC236}">
                <a16:creationId xmlns:a16="http://schemas.microsoft.com/office/drawing/2014/main" id="{CA0D07A1-35EC-4F37-A8A5-9D5A6FBB828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644900"/>
            <a:ext cx="1655763" cy="720725"/>
            <a:chOff x="1442" y="2296"/>
            <a:chExt cx="1043" cy="454"/>
          </a:xfrm>
        </p:grpSpPr>
        <p:sp>
          <p:nvSpPr>
            <p:cNvPr id="66336" name="AutoShape 800">
              <a:extLst>
                <a:ext uri="{FF2B5EF4-FFF2-40B4-BE49-F238E27FC236}">
                  <a16:creationId xmlns:a16="http://schemas.microsoft.com/office/drawing/2014/main" id="{1AC49637-7543-4368-88F8-DA8864795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96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37" name="Rectangle 801">
              <a:extLst>
                <a:ext uri="{FF2B5EF4-FFF2-40B4-BE49-F238E27FC236}">
                  <a16:creationId xmlns:a16="http://schemas.microsoft.com/office/drawing/2014/main" id="{1A47828F-C691-42C6-B38C-0E04601C6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2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38" name="Group 802">
              <a:extLst>
                <a:ext uri="{FF2B5EF4-FFF2-40B4-BE49-F238E27FC236}">
                  <a16:creationId xmlns:a16="http://schemas.microsoft.com/office/drawing/2014/main" id="{959CAFEF-FE1D-4B48-BBC9-8AA5C1C691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387"/>
              <a:ext cx="851" cy="272"/>
              <a:chOff x="352" y="1162"/>
              <a:chExt cx="851" cy="272"/>
            </a:xfrm>
          </p:grpSpPr>
          <p:grpSp>
            <p:nvGrpSpPr>
              <p:cNvPr id="66339" name="Group 803">
                <a:extLst>
                  <a:ext uri="{FF2B5EF4-FFF2-40B4-BE49-F238E27FC236}">
                    <a16:creationId xmlns:a16="http://schemas.microsoft.com/office/drawing/2014/main" id="{4C1490F3-FF7D-4198-813C-2EBA545F59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340" name="Freeform 804" descr="70%">
                  <a:extLst>
                    <a:ext uri="{FF2B5EF4-FFF2-40B4-BE49-F238E27FC236}">
                      <a16:creationId xmlns:a16="http://schemas.microsoft.com/office/drawing/2014/main" id="{2D00F218-195A-4BD4-8259-43DDCB126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1" name="Freeform 805" descr="70%">
                  <a:extLst>
                    <a:ext uri="{FF2B5EF4-FFF2-40B4-BE49-F238E27FC236}">
                      <a16:creationId xmlns:a16="http://schemas.microsoft.com/office/drawing/2014/main" id="{EF26458C-33C9-40A9-9074-28931F517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2" name="Freeform 806" descr="70%">
                  <a:extLst>
                    <a:ext uri="{FF2B5EF4-FFF2-40B4-BE49-F238E27FC236}">
                      <a16:creationId xmlns:a16="http://schemas.microsoft.com/office/drawing/2014/main" id="{673AD5C4-5A3B-4E0A-B583-7F38E8FF8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3" name="Freeform 807" descr="70%">
                  <a:extLst>
                    <a:ext uri="{FF2B5EF4-FFF2-40B4-BE49-F238E27FC236}">
                      <a16:creationId xmlns:a16="http://schemas.microsoft.com/office/drawing/2014/main" id="{D3DB18B7-E266-4BAE-98E3-6560AA1C49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4" name="Freeform 808" descr="70%">
                  <a:extLst>
                    <a:ext uri="{FF2B5EF4-FFF2-40B4-BE49-F238E27FC236}">
                      <a16:creationId xmlns:a16="http://schemas.microsoft.com/office/drawing/2014/main" id="{D037FAE6-9258-4A0F-A9A2-3E96EA1AB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5" name="Freeform 809" descr="70%">
                  <a:extLst>
                    <a:ext uri="{FF2B5EF4-FFF2-40B4-BE49-F238E27FC236}">
                      <a16:creationId xmlns:a16="http://schemas.microsoft.com/office/drawing/2014/main" id="{8D5F6904-33F0-4C4D-ACDD-AB05C5E28F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6" name="Freeform 810" descr="70%">
                  <a:extLst>
                    <a:ext uri="{FF2B5EF4-FFF2-40B4-BE49-F238E27FC236}">
                      <a16:creationId xmlns:a16="http://schemas.microsoft.com/office/drawing/2014/main" id="{134F2BDE-8B46-426E-A5F9-ADB2ECE875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47" name="Group 811">
                <a:extLst>
                  <a:ext uri="{FF2B5EF4-FFF2-40B4-BE49-F238E27FC236}">
                    <a16:creationId xmlns:a16="http://schemas.microsoft.com/office/drawing/2014/main" id="{0923132E-274D-4B39-B19A-D833B98C5B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348" name="Freeform 812" descr="70%">
                  <a:extLst>
                    <a:ext uri="{FF2B5EF4-FFF2-40B4-BE49-F238E27FC236}">
                      <a16:creationId xmlns:a16="http://schemas.microsoft.com/office/drawing/2014/main" id="{942D0868-F8D0-48EC-9794-65E61CFE51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49" name="Freeform 813" descr="70%">
                  <a:extLst>
                    <a:ext uri="{FF2B5EF4-FFF2-40B4-BE49-F238E27FC236}">
                      <a16:creationId xmlns:a16="http://schemas.microsoft.com/office/drawing/2014/main" id="{33B5FEF3-F1BC-47DB-BD9B-D8666A521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0" name="Freeform 814" descr="70%">
                  <a:extLst>
                    <a:ext uri="{FF2B5EF4-FFF2-40B4-BE49-F238E27FC236}">
                      <a16:creationId xmlns:a16="http://schemas.microsoft.com/office/drawing/2014/main" id="{5F9AC896-8150-46C6-A6F0-50CC56771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1" name="Freeform 815" descr="70%">
                  <a:extLst>
                    <a:ext uri="{FF2B5EF4-FFF2-40B4-BE49-F238E27FC236}">
                      <a16:creationId xmlns:a16="http://schemas.microsoft.com/office/drawing/2014/main" id="{A73DC81A-5317-4011-A0C4-28FFF6941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2" name="Freeform 816" descr="70%">
                  <a:extLst>
                    <a:ext uri="{FF2B5EF4-FFF2-40B4-BE49-F238E27FC236}">
                      <a16:creationId xmlns:a16="http://schemas.microsoft.com/office/drawing/2014/main" id="{22A6E826-529D-4357-BD1F-8F2FBAEA0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3" name="Freeform 817" descr="70%">
                  <a:extLst>
                    <a:ext uri="{FF2B5EF4-FFF2-40B4-BE49-F238E27FC236}">
                      <a16:creationId xmlns:a16="http://schemas.microsoft.com/office/drawing/2014/main" id="{B6FAF6F6-195E-4950-835A-899B9BAD4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4" name="Freeform 818" descr="70%">
                  <a:extLst>
                    <a:ext uri="{FF2B5EF4-FFF2-40B4-BE49-F238E27FC236}">
                      <a16:creationId xmlns:a16="http://schemas.microsoft.com/office/drawing/2014/main" id="{CAE01A0A-269B-42BC-AB0E-4606F932E6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55" name="Group 819">
                <a:extLst>
                  <a:ext uri="{FF2B5EF4-FFF2-40B4-BE49-F238E27FC236}">
                    <a16:creationId xmlns:a16="http://schemas.microsoft.com/office/drawing/2014/main" id="{F1BCE6FD-E174-41B0-BEF7-E8088377C3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356" name="Freeform 820" descr="70%">
                  <a:extLst>
                    <a:ext uri="{FF2B5EF4-FFF2-40B4-BE49-F238E27FC236}">
                      <a16:creationId xmlns:a16="http://schemas.microsoft.com/office/drawing/2014/main" id="{EA620B8F-521F-461C-B973-9146C7CE7D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7" name="Freeform 821" descr="70%">
                  <a:extLst>
                    <a:ext uri="{FF2B5EF4-FFF2-40B4-BE49-F238E27FC236}">
                      <a16:creationId xmlns:a16="http://schemas.microsoft.com/office/drawing/2014/main" id="{D1D3DDF0-4DD7-484C-B118-B7A7BDB39D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8" name="Freeform 822" descr="70%">
                  <a:extLst>
                    <a:ext uri="{FF2B5EF4-FFF2-40B4-BE49-F238E27FC236}">
                      <a16:creationId xmlns:a16="http://schemas.microsoft.com/office/drawing/2014/main" id="{1C3C7B5A-C7EE-4D64-88FC-FEE8A133F6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59" name="Freeform 823" descr="70%">
                  <a:extLst>
                    <a:ext uri="{FF2B5EF4-FFF2-40B4-BE49-F238E27FC236}">
                      <a16:creationId xmlns:a16="http://schemas.microsoft.com/office/drawing/2014/main" id="{34A91745-1C30-4C51-A738-8EF8C5D6D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0" name="Freeform 824" descr="70%">
                  <a:extLst>
                    <a:ext uri="{FF2B5EF4-FFF2-40B4-BE49-F238E27FC236}">
                      <a16:creationId xmlns:a16="http://schemas.microsoft.com/office/drawing/2014/main" id="{69412568-7A5C-429E-8F1C-EDDDD7EF3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1" name="Freeform 825" descr="70%">
                  <a:extLst>
                    <a:ext uri="{FF2B5EF4-FFF2-40B4-BE49-F238E27FC236}">
                      <a16:creationId xmlns:a16="http://schemas.microsoft.com/office/drawing/2014/main" id="{ED04CB58-7A9B-4A71-96C2-C604418CF9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2" name="Freeform 826" descr="70%">
                  <a:extLst>
                    <a:ext uri="{FF2B5EF4-FFF2-40B4-BE49-F238E27FC236}">
                      <a16:creationId xmlns:a16="http://schemas.microsoft.com/office/drawing/2014/main" id="{3724362E-ACDA-4862-B846-1988B84D9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63" name="Group 827">
                <a:extLst>
                  <a:ext uri="{FF2B5EF4-FFF2-40B4-BE49-F238E27FC236}">
                    <a16:creationId xmlns:a16="http://schemas.microsoft.com/office/drawing/2014/main" id="{BBA170FE-B693-4B81-A3E5-A5EBE5D731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364" name="Freeform 828" descr="70%">
                  <a:extLst>
                    <a:ext uri="{FF2B5EF4-FFF2-40B4-BE49-F238E27FC236}">
                      <a16:creationId xmlns:a16="http://schemas.microsoft.com/office/drawing/2014/main" id="{D44352C0-A48F-4AA5-A487-BFDACE474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5" name="Freeform 829" descr="70%">
                  <a:extLst>
                    <a:ext uri="{FF2B5EF4-FFF2-40B4-BE49-F238E27FC236}">
                      <a16:creationId xmlns:a16="http://schemas.microsoft.com/office/drawing/2014/main" id="{6ED5F92C-5ECC-4EF6-B043-69BEF745E7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6" name="Freeform 830" descr="70%">
                  <a:extLst>
                    <a:ext uri="{FF2B5EF4-FFF2-40B4-BE49-F238E27FC236}">
                      <a16:creationId xmlns:a16="http://schemas.microsoft.com/office/drawing/2014/main" id="{54DCAECD-21CA-4482-8D9F-9E816944E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7" name="Freeform 831" descr="70%">
                  <a:extLst>
                    <a:ext uri="{FF2B5EF4-FFF2-40B4-BE49-F238E27FC236}">
                      <a16:creationId xmlns:a16="http://schemas.microsoft.com/office/drawing/2014/main" id="{44C6B7EC-DD6E-4CC6-908D-15A6BA71D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8" name="Freeform 832" descr="70%">
                  <a:extLst>
                    <a:ext uri="{FF2B5EF4-FFF2-40B4-BE49-F238E27FC236}">
                      <a16:creationId xmlns:a16="http://schemas.microsoft.com/office/drawing/2014/main" id="{FC2B6A8F-50F8-44B6-8418-14AC7B305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69" name="Freeform 833" descr="70%">
                  <a:extLst>
                    <a:ext uri="{FF2B5EF4-FFF2-40B4-BE49-F238E27FC236}">
                      <a16:creationId xmlns:a16="http://schemas.microsoft.com/office/drawing/2014/main" id="{E83BB1A3-AC5C-4508-A2AD-C52F56CB4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70" name="Freeform 834" descr="70%">
                  <a:extLst>
                    <a:ext uri="{FF2B5EF4-FFF2-40B4-BE49-F238E27FC236}">
                      <a16:creationId xmlns:a16="http://schemas.microsoft.com/office/drawing/2014/main" id="{13F95030-EC6B-4CB5-B4E7-F4415E8106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371" name="Oval 835">
              <a:extLst>
                <a:ext uri="{FF2B5EF4-FFF2-40B4-BE49-F238E27FC236}">
                  <a16:creationId xmlns:a16="http://schemas.microsoft.com/office/drawing/2014/main" id="{D491BBB3-7327-4147-B26F-95E516F44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43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72" name="Oval 836">
              <a:extLst>
                <a:ext uri="{FF2B5EF4-FFF2-40B4-BE49-F238E27FC236}">
                  <a16:creationId xmlns:a16="http://schemas.microsoft.com/office/drawing/2014/main" id="{CA9B0D0F-40EC-4406-94D5-AE6DCC403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5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373" name="Group 837">
              <a:extLst>
                <a:ext uri="{FF2B5EF4-FFF2-40B4-BE49-F238E27FC236}">
                  <a16:creationId xmlns:a16="http://schemas.microsoft.com/office/drawing/2014/main" id="{978ABF1F-D09B-4153-8FBB-B288E1074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387"/>
              <a:ext cx="170" cy="272"/>
              <a:chOff x="2919" y="981"/>
              <a:chExt cx="170" cy="272"/>
            </a:xfrm>
          </p:grpSpPr>
          <p:sp>
            <p:nvSpPr>
              <p:cNvPr id="66374" name="Freeform 838">
                <a:extLst>
                  <a:ext uri="{FF2B5EF4-FFF2-40B4-BE49-F238E27FC236}">
                    <a16:creationId xmlns:a16="http://schemas.microsoft.com/office/drawing/2014/main" id="{07C6A71F-2942-4854-8890-CCE98F1A5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75" name="Freeform 839">
                <a:extLst>
                  <a:ext uri="{FF2B5EF4-FFF2-40B4-BE49-F238E27FC236}">
                    <a16:creationId xmlns:a16="http://schemas.microsoft.com/office/drawing/2014/main" id="{93F9E44E-40D3-42D9-831B-902A40C35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76" name="Freeform 840">
                <a:extLst>
                  <a:ext uri="{FF2B5EF4-FFF2-40B4-BE49-F238E27FC236}">
                    <a16:creationId xmlns:a16="http://schemas.microsoft.com/office/drawing/2014/main" id="{688CC302-FB8D-432C-97A1-C9FD0CE5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77" name="Freeform 841">
                <a:extLst>
                  <a:ext uri="{FF2B5EF4-FFF2-40B4-BE49-F238E27FC236}">
                    <a16:creationId xmlns:a16="http://schemas.microsoft.com/office/drawing/2014/main" id="{D42AB945-DF30-4F86-9212-5AFD007A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78" name="Freeform 842">
                <a:extLst>
                  <a:ext uri="{FF2B5EF4-FFF2-40B4-BE49-F238E27FC236}">
                    <a16:creationId xmlns:a16="http://schemas.microsoft.com/office/drawing/2014/main" id="{4AFC368E-AAAB-441C-92E4-CE339EC96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79" name="Freeform 843">
                <a:extLst>
                  <a:ext uri="{FF2B5EF4-FFF2-40B4-BE49-F238E27FC236}">
                    <a16:creationId xmlns:a16="http://schemas.microsoft.com/office/drawing/2014/main" id="{E13A761C-CDC2-41CF-B99B-FD82196DD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431" name="Group 895">
              <a:extLst>
                <a:ext uri="{FF2B5EF4-FFF2-40B4-BE49-F238E27FC236}">
                  <a16:creationId xmlns:a16="http://schemas.microsoft.com/office/drawing/2014/main" id="{6C0A4965-0E32-4E4C-B96B-B447A012EE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2387"/>
              <a:ext cx="150" cy="272"/>
              <a:chOff x="2051" y="1162"/>
              <a:chExt cx="150" cy="272"/>
            </a:xfrm>
          </p:grpSpPr>
          <p:sp>
            <p:nvSpPr>
              <p:cNvPr id="66432" name="Freeform 896">
                <a:extLst>
                  <a:ext uri="{FF2B5EF4-FFF2-40B4-BE49-F238E27FC236}">
                    <a16:creationId xmlns:a16="http://schemas.microsoft.com/office/drawing/2014/main" id="{F19E005E-D083-49A6-82DC-4E5598162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33" name="Freeform 897">
                <a:extLst>
                  <a:ext uri="{FF2B5EF4-FFF2-40B4-BE49-F238E27FC236}">
                    <a16:creationId xmlns:a16="http://schemas.microsoft.com/office/drawing/2014/main" id="{48D5DF1A-753D-44D4-9878-7B087FD19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34" name="Freeform 898">
                <a:extLst>
                  <a:ext uri="{FF2B5EF4-FFF2-40B4-BE49-F238E27FC236}">
                    <a16:creationId xmlns:a16="http://schemas.microsoft.com/office/drawing/2014/main" id="{1E00DA48-CF84-4112-A3B0-BDE04AC9A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35" name="Freeform 899">
                <a:extLst>
                  <a:ext uri="{FF2B5EF4-FFF2-40B4-BE49-F238E27FC236}">
                    <a16:creationId xmlns:a16="http://schemas.microsoft.com/office/drawing/2014/main" id="{8D228272-C8FB-4A32-BBAB-52450A8A5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36" name="Freeform 900">
                <a:extLst>
                  <a:ext uri="{FF2B5EF4-FFF2-40B4-BE49-F238E27FC236}">
                    <a16:creationId xmlns:a16="http://schemas.microsoft.com/office/drawing/2014/main" id="{0ADC04B1-AA5D-46C7-9A0A-FDD444A5D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454" name="Freeform 918">
              <a:extLst>
                <a:ext uri="{FF2B5EF4-FFF2-40B4-BE49-F238E27FC236}">
                  <a16:creationId xmlns:a16="http://schemas.microsoft.com/office/drawing/2014/main" id="{C97DD395-14F2-4AA2-BD04-172BC82D1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5" name="Freeform 919">
              <a:extLst>
                <a:ext uri="{FF2B5EF4-FFF2-40B4-BE49-F238E27FC236}">
                  <a16:creationId xmlns:a16="http://schemas.microsoft.com/office/drawing/2014/main" id="{E2C351D8-3CEC-4A3D-A894-80E6885CA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6" name="Freeform 920">
              <a:extLst>
                <a:ext uri="{FF2B5EF4-FFF2-40B4-BE49-F238E27FC236}">
                  <a16:creationId xmlns:a16="http://schemas.microsoft.com/office/drawing/2014/main" id="{E58DCB61-4DD1-4709-BE81-9E95B504B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7" name="Freeform 921">
              <a:extLst>
                <a:ext uri="{FF2B5EF4-FFF2-40B4-BE49-F238E27FC236}">
                  <a16:creationId xmlns:a16="http://schemas.microsoft.com/office/drawing/2014/main" id="{0A4270AB-7ED3-4C37-8840-4B2D2804D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9" name="Freeform 923">
              <a:extLst>
                <a:ext uri="{FF2B5EF4-FFF2-40B4-BE49-F238E27FC236}">
                  <a16:creationId xmlns:a16="http://schemas.microsoft.com/office/drawing/2014/main" id="{F9E81DE1-6FE8-40FD-B41E-5859383C5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2" name="Freeform 926">
              <a:extLst>
                <a:ext uri="{FF2B5EF4-FFF2-40B4-BE49-F238E27FC236}">
                  <a16:creationId xmlns:a16="http://schemas.microsoft.com/office/drawing/2014/main" id="{4F07487C-75BF-4A89-898A-FD3F926DF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38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3" name="Freeform 927">
              <a:extLst>
                <a:ext uri="{FF2B5EF4-FFF2-40B4-BE49-F238E27FC236}">
                  <a16:creationId xmlns:a16="http://schemas.microsoft.com/office/drawing/2014/main" id="{244D6C42-0A2D-468D-BEC7-FCE32788E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50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4" name="Freeform 928">
              <a:extLst>
                <a:ext uri="{FF2B5EF4-FFF2-40B4-BE49-F238E27FC236}">
                  <a16:creationId xmlns:a16="http://schemas.microsoft.com/office/drawing/2014/main" id="{586C5113-5724-47E6-8B0E-D2FAA07B9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262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6" name="Freeform 930">
              <a:extLst>
                <a:ext uri="{FF2B5EF4-FFF2-40B4-BE49-F238E27FC236}">
                  <a16:creationId xmlns:a16="http://schemas.microsoft.com/office/drawing/2014/main" id="{445E08D9-AEB0-44A8-8754-2F1A3F004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530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7" name="Freeform 931">
              <a:extLst>
                <a:ext uri="{FF2B5EF4-FFF2-40B4-BE49-F238E27FC236}">
                  <a16:creationId xmlns:a16="http://schemas.microsoft.com/office/drawing/2014/main" id="{1387AF97-057B-48EF-BD45-7719D7D93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408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2" name="Group 2006">
            <a:extLst>
              <a:ext uri="{FF2B5EF4-FFF2-40B4-BE49-F238E27FC236}">
                <a16:creationId xmlns:a16="http://schemas.microsoft.com/office/drawing/2014/main" id="{5E185981-AC7A-4BF5-8331-8FCBCA98522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655762" cy="720725"/>
            <a:chOff x="2621" y="1752"/>
            <a:chExt cx="1043" cy="454"/>
          </a:xfrm>
        </p:grpSpPr>
        <p:sp>
          <p:nvSpPr>
            <p:cNvPr id="66513" name="AutoShape 977">
              <a:extLst>
                <a:ext uri="{FF2B5EF4-FFF2-40B4-BE49-F238E27FC236}">
                  <a16:creationId xmlns:a16="http://schemas.microsoft.com/office/drawing/2014/main" id="{0E64AFD3-1BCF-470B-A1BF-7E0DBD747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52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4" name="Rectangle 978">
              <a:extLst>
                <a:ext uri="{FF2B5EF4-FFF2-40B4-BE49-F238E27FC236}">
                  <a16:creationId xmlns:a16="http://schemas.microsoft.com/office/drawing/2014/main" id="{97A3F06A-2252-4829-91C3-4D8C6DDD3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98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515" name="Group 979">
              <a:extLst>
                <a:ext uri="{FF2B5EF4-FFF2-40B4-BE49-F238E27FC236}">
                  <a16:creationId xmlns:a16="http://schemas.microsoft.com/office/drawing/2014/main" id="{779E14F4-1CC3-4F1C-9364-39F3ACF63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1843"/>
              <a:ext cx="851" cy="272"/>
              <a:chOff x="352" y="1162"/>
              <a:chExt cx="851" cy="272"/>
            </a:xfrm>
          </p:grpSpPr>
          <p:grpSp>
            <p:nvGrpSpPr>
              <p:cNvPr id="66516" name="Group 980">
                <a:extLst>
                  <a:ext uri="{FF2B5EF4-FFF2-40B4-BE49-F238E27FC236}">
                    <a16:creationId xmlns:a16="http://schemas.microsoft.com/office/drawing/2014/main" id="{B0A760CD-9543-49B0-AB70-B2823A7DFB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517" name="Freeform 981" descr="70%">
                  <a:extLst>
                    <a:ext uri="{FF2B5EF4-FFF2-40B4-BE49-F238E27FC236}">
                      <a16:creationId xmlns:a16="http://schemas.microsoft.com/office/drawing/2014/main" id="{DFC8BF8B-D9E1-4DFF-A6EA-0B37758E87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18" name="Freeform 982" descr="70%">
                  <a:extLst>
                    <a:ext uri="{FF2B5EF4-FFF2-40B4-BE49-F238E27FC236}">
                      <a16:creationId xmlns:a16="http://schemas.microsoft.com/office/drawing/2014/main" id="{916954E1-8652-4AD8-9C0D-8F073CDB25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19" name="Freeform 983" descr="70%">
                  <a:extLst>
                    <a:ext uri="{FF2B5EF4-FFF2-40B4-BE49-F238E27FC236}">
                      <a16:creationId xmlns:a16="http://schemas.microsoft.com/office/drawing/2014/main" id="{28506A0D-599E-4F9F-BE7E-F7117AA68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0" name="Freeform 984" descr="70%">
                  <a:extLst>
                    <a:ext uri="{FF2B5EF4-FFF2-40B4-BE49-F238E27FC236}">
                      <a16:creationId xmlns:a16="http://schemas.microsoft.com/office/drawing/2014/main" id="{1F450DE6-5725-447F-ADCA-20AA9F66A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1" name="Freeform 985" descr="70%">
                  <a:extLst>
                    <a:ext uri="{FF2B5EF4-FFF2-40B4-BE49-F238E27FC236}">
                      <a16:creationId xmlns:a16="http://schemas.microsoft.com/office/drawing/2014/main" id="{EEBC0EE0-7572-436D-BB59-907E9C0D7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2" name="Freeform 986" descr="70%">
                  <a:extLst>
                    <a:ext uri="{FF2B5EF4-FFF2-40B4-BE49-F238E27FC236}">
                      <a16:creationId xmlns:a16="http://schemas.microsoft.com/office/drawing/2014/main" id="{01734927-669A-47DB-9399-31998FEDA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3" name="Freeform 987" descr="70%">
                  <a:extLst>
                    <a:ext uri="{FF2B5EF4-FFF2-40B4-BE49-F238E27FC236}">
                      <a16:creationId xmlns:a16="http://schemas.microsoft.com/office/drawing/2014/main" id="{F98F0E94-38A1-48C7-89DF-97362CE54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24" name="Group 988">
                <a:extLst>
                  <a:ext uri="{FF2B5EF4-FFF2-40B4-BE49-F238E27FC236}">
                    <a16:creationId xmlns:a16="http://schemas.microsoft.com/office/drawing/2014/main" id="{3C44CB06-C4FF-4F97-9340-0CAD42597B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525" name="Freeform 989" descr="70%">
                  <a:extLst>
                    <a:ext uri="{FF2B5EF4-FFF2-40B4-BE49-F238E27FC236}">
                      <a16:creationId xmlns:a16="http://schemas.microsoft.com/office/drawing/2014/main" id="{8A0923F1-019A-49F8-A336-3731721DC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6" name="Freeform 990" descr="70%">
                  <a:extLst>
                    <a:ext uri="{FF2B5EF4-FFF2-40B4-BE49-F238E27FC236}">
                      <a16:creationId xmlns:a16="http://schemas.microsoft.com/office/drawing/2014/main" id="{429AD83C-8FEB-43F0-90FA-2437FBDB9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7" name="Freeform 991" descr="70%">
                  <a:extLst>
                    <a:ext uri="{FF2B5EF4-FFF2-40B4-BE49-F238E27FC236}">
                      <a16:creationId xmlns:a16="http://schemas.microsoft.com/office/drawing/2014/main" id="{B43C4248-7142-4BDF-B572-3BA4E979C3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8" name="Freeform 992" descr="70%">
                  <a:extLst>
                    <a:ext uri="{FF2B5EF4-FFF2-40B4-BE49-F238E27FC236}">
                      <a16:creationId xmlns:a16="http://schemas.microsoft.com/office/drawing/2014/main" id="{D75E4D44-522B-4C90-BB2E-8B4199949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29" name="Freeform 993" descr="70%">
                  <a:extLst>
                    <a:ext uri="{FF2B5EF4-FFF2-40B4-BE49-F238E27FC236}">
                      <a16:creationId xmlns:a16="http://schemas.microsoft.com/office/drawing/2014/main" id="{51BAB5C1-0681-4BFA-87B6-F0D496E52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0" name="Freeform 994" descr="70%">
                  <a:extLst>
                    <a:ext uri="{FF2B5EF4-FFF2-40B4-BE49-F238E27FC236}">
                      <a16:creationId xmlns:a16="http://schemas.microsoft.com/office/drawing/2014/main" id="{E61206E4-AA73-4672-900B-392A6778C6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1" name="Freeform 995" descr="70%">
                  <a:extLst>
                    <a:ext uri="{FF2B5EF4-FFF2-40B4-BE49-F238E27FC236}">
                      <a16:creationId xmlns:a16="http://schemas.microsoft.com/office/drawing/2014/main" id="{3DFB835B-3EC1-4DB7-A12B-6D6D21975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32" name="Group 996">
                <a:extLst>
                  <a:ext uri="{FF2B5EF4-FFF2-40B4-BE49-F238E27FC236}">
                    <a16:creationId xmlns:a16="http://schemas.microsoft.com/office/drawing/2014/main" id="{BA3256DD-B0FA-4F3D-96C0-4FDFA5E317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533" name="Freeform 997" descr="70%">
                  <a:extLst>
                    <a:ext uri="{FF2B5EF4-FFF2-40B4-BE49-F238E27FC236}">
                      <a16:creationId xmlns:a16="http://schemas.microsoft.com/office/drawing/2014/main" id="{DA9E8AD3-037B-4E4E-BD08-34FECC1EBA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4" name="Freeform 998" descr="70%">
                  <a:extLst>
                    <a:ext uri="{FF2B5EF4-FFF2-40B4-BE49-F238E27FC236}">
                      <a16:creationId xmlns:a16="http://schemas.microsoft.com/office/drawing/2014/main" id="{A62FA295-EA80-4E61-B539-35D893F73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5" name="Freeform 999" descr="70%">
                  <a:extLst>
                    <a:ext uri="{FF2B5EF4-FFF2-40B4-BE49-F238E27FC236}">
                      <a16:creationId xmlns:a16="http://schemas.microsoft.com/office/drawing/2014/main" id="{1779CC9C-A0C8-40F8-8669-B20AB36539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6" name="Freeform 1000" descr="70%">
                  <a:extLst>
                    <a:ext uri="{FF2B5EF4-FFF2-40B4-BE49-F238E27FC236}">
                      <a16:creationId xmlns:a16="http://schemas.microsoft.com/office/drawing/2014/main" id="{F0E5ED06-4AAD-4DF0-A8A2-0EA1E106DF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7" name="Freeform 1001" descr="70%">
                  <a:extLst>
                    <a:ext uri="{FF2B5EF4-FFF2-40B4-BE49-F238E27FC236}">
                      <a16:creationId xmlns:a16="http://schemas.microsoft.com/office/drawing/2014/main" id="{F1CA2DBB-0E0E-4B9D-88CF-88E3D3BC9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8" name="Freeform 1002" descr="70%">
                  <a:extLst>
                    <a:ext uri="{FF2B5EF4-FFF2-40B4-BE49-F238E27FC236}">
                      <a16:creationId xmlns:a16="http://schemas.microsoft.com/office/drawing/2014/main" id="{CDB14902-2448-4F88-BB53-E50869406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39" name="Freeform 1003" descr="70%">
                  <a:extLst>
                    <a:ext uri="{FF2B5EF4-FFF2-40B4-BE49-F238E27FC236}">
                      <a16:creationId xmlns:a16="http://schemas.microsoft.com/office/drawing/2014/main" id="{71EB2A16-B19C-4BE6-86A5-35CC0A07FF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40" name="Group 1004">
                <a:extLst>
                  <a:ext uri="{FF2B5EF4-FFF2-40B4-BE49-F238E27FC236}">
                    <a16:creationId xmlns:a16="http://schemas.microsoft.com/office/drawing/2014/main" id="{DF85D9D6-CE44-4272-94E1-0938147DB3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541" name="Freeform 1005" descr="70%">
                  <a:extLst>
                    <a:ext uri="{FF2B5EF4-FFF2-40B4-BE49-F238E27FC236}">
                      <a16:creationId xmlns:a16="http://schemas.microsoft.com/office/drawing/2014/main" id="{85965A30-2519-4724-ABF8-81D45A9510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2" name="Freeform 1006" descr="70%">
                  <a:extLst>
                    <a:ext uri="{FF2B5EF4-FFF2-40B4-BE49-F238E27FC236}">
                      <a16:creationId xmlns:a16="http://schemas.microsoft.com/office/drawing/2014/main" id="{FEC7DCF5-6B9D-48DF-86F2-9BF9F37AFE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3" name="Freeform 1007" descr="70%">
                  <a:extLst>
                    <a:ext uri="{FF2B5EF4-FFF2-40B4-BE49-F238E27FC236}">
                      <a16:creationId xmlns:a16="http://schemas.microsoft.com/office/drawing/2014/main" id="{FE48D64E-D46F-4615-8DD2-A3A4AF817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4" name="Freeform 1008" descr="70%">
                  <a:extLst>
                    <a:ext uri="{FF2B5EF4-FFF2-40B4-BE49-F238E27FC236}">
                      <a16:creationId xmlns:a16="http://schemas.microsoft.com/office/drawing/2014/main" id="{BB61CFB2-03A5-4B53-9124-0F6FE9A853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5" name="Freeform 1009" descr="70%">
                  <a:extLst>
                    <a:ext uri="{FF2B5EF4-FFF2-40B4-BE49-F238E27FC236}">
                      <a16:creationId xmlns:a16="http://schemas.microsoft.com/office/drawing/2014/main" id="{9EBC09C8-5053-45E9-A17C-A602B8C4CF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6" name="Freeform 1010" descr="70%">
                  <a:extLst>
                    <a:ext uri="{FF2B5EF4-FFF2-40B4-BE49-F238E27FC236}">
                      <a16:creationId xmlns:a16="http://schemas.microsoft.com/office/drawing/2014/main" id="{EF3F008F-525A-459D-A1CF-258A26295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47" name="Freeform 1011" descr="70%">
                  <a:extLst>
                    <a:ext uri="{FF2B5EF4-FFF2-40B4-BE49-F238E27FC236}">
                      <a16:creationId xmlns:a16="http://schemas.microsoft.com/office/drawing/2014/main" id="{0159BCA0-1B39-431C-AE2B-3D30AD96F5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548" name="Oval 1012">
              <a:extLst>
                <a:ext uri="{FF2B5EF4-FFF2-40B4-BE49-F238E27FC236}">
                  <a16:creationId xmlns:a16="http://schemas.microsoft.com/office/drawing/2014/main" id="{411DBEA0-DADB-4586-A68E-6ADC1A894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8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9" name="Oval 1013">
              <a:extLst>
                <a:ext uri="{FF2B5EF4-FFF2-40B4-BE49-F238E27FC236}">
                  <a16:creationId xmlns:a16="http://schemas.microsoft.com/office/drawing/2014/main" id="{D96DF367-487F-45FB-8750-1938D9E3A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0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550" name="Group 1014">
              <a:extLst>
                <a:ext uri="{FF2B5EF4-FFF2-40B4-BE49-F238E27FC236}">
                  <a16:creationId xmlns:a16="http://schemas.microsoft.com/office/drawing/2014/main" id="{BE6E0B03-9860-4E61-968A-28E5C40DF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843"/>
              <a:ext cx="170" cy="272"/>
              <a:chOff x="2919" y="981"/>
              <a:chExt cx="170" cy="272"/>
            </a:xfrm>
          </p:grpSpPr>
          <p:sp>
            <p:nvSpPr>
              <p:cNvPr id="66551" name="Freeform 1015">
                <a:extLst>
                  <a:ext uri="{FF2B5EF4-FFF2-40B4-BE49-F238E27FC236}">
                    <a16:creationId xmlns:a16="http://schemas.microsoft.com/office/drawing/2014/main" id="{E7D86DC3-32B9-443C-BBB3-EF26D0773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2" name="Freeform 1016">
                <a:extLst>
                  <a:ext uri="{FF2B5EF4-FFF2-40B4-BE49-F238E27FC236}">
                    <a16:creationId xmlns:a16="http://schemas.microsoft.com/office/drawing/2014/main" id="{BA89E176-ACE7-4D77-B730-F4BA1CC51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3" name="Freeform 1017">
                <a:extLst>
                  <a:ext uri="{FF2B5EF4-FFF2-40B4-BE49-F238E27FC236}">
                    <a16:creationId xmlns:a16="http://schemas.microsoft.com/office/drawing/2014/main" id="{89B47D2B-C343-4E46-A943-84C27FDAD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4" name="Freeform 1018">
                <a:extLst>
                  <a:ext uri="{FF2B5EF4-FFF2-40B4-BE49-F238E27FC236}">
                    <a16:creationId xmlns:a16="http://schemas.microsoft.com/office/drawing/2014/main" id="{EFF25046-0CD7-446B-91DD-1BFE9697B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5" name="Freeform 1019">
                <a:extLst>
                  <a:ext uri="{FF2B5EF4-FFF2-40B4-BE49-F238E27FC236}">
                    <a16:creationId xmlns:a16="http://schemas.microsoft.com/office/drawing/2014/main" id="{F988A857-6E0F-4084-A6AF-8A1B6832D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6" name="Freeform 1020">
                <a:extLst>
                  <a:ext uri="{FF2B5EF4-FFF2-40B4-BE49-F238E27FC236}">
                    <a16:creationId xmlns:a16="http://schemas.microsoft.com/office/drawing/2014/main" id="{125CE880-FF6B-4F50-A74D-5E79AFC14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557" name="Group 1021">
              <a:extLst>
                <a:ext uri="{FF2B5EF4-FFF2-40B4-BE49-F238E27FC236}">
                  <a16:creationId xmlns:a16="http://schemas.microsoft.com/office/drawing/2014/main" id="{CC7A602F-AE9B-4DDE-BC7B-069BA43EA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1843"/>
              <a:ext cx="170" cy="272"/>
              <a:chOff x="2919" y="981"/>
              <a:chExt cx="170" cy="272"/>
            </a:xfrm>
          </p:grpSpPr>
          <p:sp>
            <p:nvSpPr>
              <p:cNvPr id="66558" name="Freeform 1022">
                <a:extLst>
                  <a:ext uri="{FF2B5EF4-FFF2-40B4-BE49-F238E27FC236}">
                    <a16:creationId xmlns:a16="http://schemas.microsoft.com/office/drawing/2014/main" id="{6A9EF0A9-C8D3-4E9E-9BBE-1CD56F3EE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59" name="Freeform 1023">
                <a:extLst>
                  <a:ext uri="{FF2B5EF4-FFF2-40B4-BE49-F238E27FC236}">
                    <a16:creationId xmlns:a16="http://schemas.microsoft.com/office/drawing/2014/main" id="{3CF39372-C665-475A-BD20-86F2F3B77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0" name="Freeform 1024">
                <a:extLst>
                  <a:ext uri="{FF2B5EF4-FFF2-40B4-BE49-F238E27FC236}">
                    <a16:creationId xmlns:a16="http://schemas.microsoft.com/office/drawing/2014/main" id="{A3E7366B-FED2-47F4-A734-9B921892B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1" name="Freeform 1025">
                <a:extLst>
                  <a:ext uri="{FF2B5EF4-FFF2-40B4-BE49-F238E27FC236}">
                    <a16:creationId xmlns:a16="http://schemas.microsoft.com/office/drawing/2014/main" id="{BCD6DA41-5FD1-4C81-83EE-581B1C3A3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2" name="Freeform 1026">
                <a:extLst>
                  <a:ext uri="{FF2B5EF4-FFF2-40B4-BE49-F238E27FC236}">
                    <a16:creationId xmlns:a16="http://schemas.microsoft.com/office/drawing/2014/main" id="{BFD5995E-382B-45C4-A039-701343D80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3" name="Freeform 1027">
                <a:extLst>
                  <a:ext uri="{FF2B5EF4-FFF2-40B4-BE49-F238E27FC236}">
                    <a16:creationId xmlns:a16="http://schemas.microsoft.com/office/drawing/2014/main" id="{0559037D-51EC-4333-A29D-A864B07AF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71" name="Freeform 1035">
              <a:extLst>
                <a:ext uri="{FF2B5EF4-FFF2-40B4-BE49-F238E27FC236}">
                  <a16:creationId xmlns:a16="http://schemas.microsoft.com/office/drawing/2014/main" id="{66B525B8-7DC1-4B43-8936-F5CC1350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1843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2" name="Freeform 1036">
              <a:extLst>
                <a:ext uri="{FF2B5EF4-FFF2-40B4-BE49-F238E27FC236}">
                  <a16:creationId xmlns:a16="http://schemas.microsoft.com/office/drawing/2014/main" id="{1669B360-1DC6-4646-AC90-CC15D338B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19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3" name="Freeform 1037">
              <a:extLst>
                <a:ext uri="{FF2B5EF4-FFF2-40B4-BE49-F238E27FC236}">
                  <a16:creationId xmlns:a16="http://schemas.microsoft.com/office/drawing/2014/main" id="{ED45B7F0-AA7B-44D1-B2FF-14AB972D1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20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4" name="Freeform 1038">
              <a:extLst>
                <a:ext uri="{FF2B5EF4-FFF2-40B4-BE49-F238E27FC236}">
                  <a16:creationId xmlns:a16="http://schemas.microsoft.com/office/drawing/2014/main" id="{50246711-67D1-459C-A49E-C3A0161D1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198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6" name="Freeform 1040">
              <a:extLst>
                <a:ext uri="{FF2B5EF4-FFF2-40B4-BE49-F238E27FC236}">
                  <a16:creationId xmlns:a16="http://schemas.microsoft.com/office/drawing/2014/main" id="{7D454ECC-E31D-43F5-AE13-3D700A81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0" name="Freeform 1044">
              <a:extLst>
                <a:ext uri="{FF2B5EF4-FFF2-40B4-BE49-F238E27FC236}">
                  <a16:creationId xmlns:a16="http://schemas.microsoft.com/office/drawing/2014/main" id="{352B6EC7-C2DC-42B6-82AA-FA94CADE1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1962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3" name="Freeform 1047">
              <a:extLst>
                <a:ext uri="{FF2B5EF4-FFF2-40B4-BE49-F238E27FC236}">
                  <a16:creationId xmlns:a16="http://schemas.microsoft.com/office/drawing/2014/main" id="{B4CF332F-74D8-479E-B883-526CA081E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1986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4" name="Freeform 1048">
              <a:extLst>
                <a:ext uri="{FF2B5EF4-FFF2-40B4-BE49-F238E27FC236}">
                  <a16:creationId xmlns:a16="http://schemas.microsoft.com/office/drawing/2014/main" id="{F3FF26E7-58A4-4AA8-AE77-C0D304C81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5" name="Freeform 1049">
              <a:extLst>
                <a:ext uri="{FF2B5EF4-FFF2-40B4-BE49-F238E27FC236}">
                  <a16:creationId xmlns:a16="http://schemas.microsoft.com/office/drawing/2014/main" id="{CB802ACD-730D-454D-ACBA-57D9ED78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86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41" name="Group 2005">
            <a:extLst>
              <a:ext uri="{FF2B5EF4-FFF2-40B4-BE49-F238E27FC236}">
                <a16:creationId xmlns:a16="http://schemas.microsoft.com/office/drawing/2014/main" id="{29668D78-1402-404E-9839-062C3D7D4CB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646488"/>
            <a:ext cx="1655762" cy="720725"/>
            <a:chOff x="2621" y="2297"/>
            <a:chExt cx="1043" cy="454"/>
          </a:xfrm>
        </p:grpSpPr>
        <p:sp>
          <p:nvSpPr>
            <p:cNvPr id="66469" name="AutoShape 933">
              <a:extLst>
                <a:ext uri="{FF2B5EF4-FFF2-40B4-BE49-F238E27FC236}">
                  <a16:creationId xmlns:a16="http://schemas.microsoft.com/office/drawing/2014/main" id="{D84F5854-E0BF-4BE6-A4F8-D9C7DAD9E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297"/>
              <a:ext cx="1043" cy="454"/>
            </a:xfrm>
            <a:prstGeom prst="roundRect">
              <a:avLst>
                <a:gd name="adj" fmla="val 9537"/>
              </a:avLst>
            </a:prstGeom>
            <a:gradFill rotWithShape="1">
              <a:gsLst>
                <a:gs pos="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0" name="Rectangle 934">
              <a:extLst>
                <a:ext uri="{FF2B5EF4-FFF2-40B4-BE49-F238E27FC236}">
                  <a16:creationId xmlns:a16="http://schemas.microsoft.com/office/drawing/2014/main" id="{4E5CD2EC-CAEA-4CFD-BEC0-3218A43E5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43"/>
              <a:ext cx="953" cy="363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71" name="Group 935">
              <a:extLst>
                <a:ext uri="{FF2B5EF4-FFF2-40B4-BE49-F238E27FC236}">
                  <a16:creationId xmlns:a16="http://schemas.microsoft.com/office/drawing/2014/main" id="{65D67CE9-ED70-41A4-A5D7-17038F92FB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2388"/>
              <a:ext cx="851" cy="272"/>
              <a:chOff x="352" y="1162"/>
              <a:chExt cx="851" cy="272"/>
            </a:xfrm>
          </p:grpSpPr>
          <p:grpSp>
            <p:nvGrpSpPr>
              <p:cNvPr id="66472" name="Group 936">
                <a:extLst>
                  <a:ext uri="{FF2B5EF4-FFF2-40B4-BE49-F238E27FC236}">
                    <a16:creationId xmlns:a16="http://schemas.microsoft.com/office/drawing/2014/main" id="{3772CDB9-8ADF-4E74-96D7-42725B58E5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162"/>
                <a:ext cx="170" cy="272"/>
                <a:chOff x="2510" y="981"/>
                <a:chExt cx="170" cy="272"/>
              </a:xfrm>
            </p:grpSpPr>
            <p:sp>
              <p:nvSpPr>
                <p:cNvPr id="66473" name="Freeform 937" descr="70%">
                  <a:extLst>
                    <a:ext uri="{FF2B5EF4-FFF2-40B4-BE49-F238E27FC236}">
                      <a16:creationId xmlns:a16="http://schemas.microsoft.com/office/drawing/2014/main" id="{03CECB1A-95CB-4C2E-AF06-8628E83A0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4" name="Freeform 938" descr="70%">
                  <a:extLst>
                    <a:ext uri="{FF2B5EF4-FFF2-40B4-BE49-F238E27FC236}">
                      <a16:creationId xmlns:a16="http://schemas.microsoft.com/office/drawing/2014/main" id="{830CB647-001E-414E-AEE5-3118A74C2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5" name="Freeform 939" descr="70%">
                  <a:extLst>
                    <a:ext uri="{FF2B5EF4-FFF2-40B4-BE49-F238E27FC236}">
                      <a16:creationId xmlns:a16="http://schemas.microsoft.com/office/drawing/2014/main" id="{732A1B49-25CB-4046-A0BC-76E8A2596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6" name="Freeform 940" descr="70%">
                  <a:extLst>
                    <a:ext uri="{FF2B5EF4-FFF2-40B4-BE49-F238E27FC236}">
                      <a16:creationId xmlns:a16="http://schemas.microsoft.com/office/drawing/2014/main" id="{A0761E9C-4D2B-4F17-BCD9-0FD6768C86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7" name="Freeform 941" descr="70%">
                  <a:extLst>
                    <a:ext uri="{FF2B5EF4-FFF2-40B4-BE49-F238E27FC236}">
                      <a16:creationId xmlns:a16="http://schemas.microsoft.com/office/drawing/2014/main" id="{6AE7E567-7DDB-44FC-953E-4621BFEA0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8" name="Freeform 942" descr="70%">
                  <a:extLst>
                    <a:ext uri="{FF2B5EF4-FFF2-40B4-BE49-F238E27FC236}">
                      <a16:creationId xmlns:a16="http://schemas.microsoft.com/office/drawing/2014/main" id="{2E2FC092-C080-41A8-8629-05C157CCF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79" name="Freeform 943" descr="70%">
                  <a:extLst>
                    <a:ext uri="{FF2B5EF4-FFF2-40B4-BE49-F238E27FC236}">
                      <a16:creationId xmlns:a16="http://schemas.microsoft.com/office/drawing/2014/main" id="{55DA8ADE-FE9E-4B55-8746-B0235499A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80" name="Group 944">
                <a:extLst>
                  <a:ext uri="{FF2B5EF4-FFF2-40B4-BE49-F238E27FC236}">
                    <a16:creationId xmlns:a16="http://schemas.microsoft.com/office/drawing/2014/main" id="{7090E407-FDB6-41D7-B8E3-24A36F654E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1162"/>
                <a:ext cx="170" cy="272"/>
                <a:chOff x="2510" y="981"/>
                <a:chExt cx="170" cy="272"/>
              </a:xfrm>
            </p:grpSpPr>
            <p:sp>
              <p:nvSpPr>
                <p:cNvPr id="66481" name="Freeform 945" descr="70%">
                  <a:extLst>
                    <a:ext uri="{FF2B5EF4-FFF2-40B4-BE49-F238E27FC236}">
                      <a16:creationId xmlns:a16="http://schemas.microsoft.com/office/drawing/2014/main" id="{93B62334-719C-42ED-B3B7-333A3A6D7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2" name="Freeform 946" descr="70%">
                  <a:extLst>
                    <a:ext uri="{FF2B5EF4-FFF2-40B4-BE49-F238E27FC236}">
                      <a16:creationId xmlns:a16="http://schemas.microsoft.com/office/drawing/2014/main" id="{CEEC7579-07BF-4A5A-9AC1-81B1CF7A8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3" name="Freeform 947" descr="70%">
                  <a:extLst>
                    <a:ext uri="{FF2B5EF4-FFF2-40B4-BE49-F238E27FC236}">
                      <a16:creationId xmlns:a16="http://schemas.microsoft.com/office/drawing/2014/main" id="{51C1FA58-C24D-417D-84C9-7FCA89FD1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4" name="Freeform 948" descr="70%">
                  <a:extLst>
                    <a:ext uri="{FF2B5EF4-FFF2-40B4-BE49-F238E27FC236}">
                      <a16:creationId xmlns:a16="http://schemas.microsoft.com/office/drawing/2014/main" id="{7A625F6B-A4B6-432D-BD03-8E78699D04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5" name="Freeform 949" descr="70%">
                  <a:extLst>
                    <a:ext uri="{FF2B5EF4-FFF2-40B4-BE49-F238E27FC236}">
                      <a16:creationId xmlns:a16="http://schemas.microsoft.com/office/drawing/2014/main" id="{9E87C586-1204-4F03-BC6B-A4EEA32DFA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6" name="Freeform 950" descr="70%">
                  <a:extLst>
                    <a:ext uri="{FF2B5EF4-FFF2-40B4-BE49-F238E27FC236}">
                      <a16:creationId xmlns:a16="http://schemas.microsoft.com/office/drawing/2014/main" id="{E80B8ABC-8E6F-4BAE-BF9E-C5956C423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87" name="Freeform 951" descr="70%">
                  <a:extLst>
                    <a:ext uri="{FF2B5EF4-FFF2-40B4-BE49-F238E27FC236}">
                      <a16:creationId xmlns:a16="http://schemas.microsoft.com/office/drawing/2014/main" id="{30415A0A-9D6F-4239-9958-628C2DE81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88" name="Group 952">
                <a:extLst>
                  <a:ext uri="{FF2B5EF4-FFF2-40B4-BE49-F238E27FC236}">
                    <a16:creationId xmlns:a16="http://schemas.microsoft.com/office/drawing/2014/main" id="{542B5280-4245-46AE-BD22-952EE3EE42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1" y="1162"/>
                <a:ext cx="170" cy="272"/>
                <a:chOff x="2510" y="981"/>
                <a:chExt cx="170" cy="272"/>
              </a:xfrm>
            </p:grpSpPr>
            <p:sp>
              <p:nvSpPr>
                <p:cNvPr id="66489" name="Freeform 953" descr="70%">
                  <a:extLst>
                    <a:ext uri="{FF2B5EF4-FFF2-40B4-BE49-F238E27FC236}">
                      <a16:creationId xmlns:a16="http://schemas.microsoft.com/office/drawing/2014/main" id="{3C18C80B-130C-470E-9460-8DAD0F26A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0" name="Freeform 954" descr="70%">
                  <a:extLst>
                    <a:ext uri="{FF2B5EF4-FFF2-40B4-BE49-F238E27FC236}">
                      <a16:creationId xmlns:a16="http://schemas.microsoft.com/office/drawing/2014/main" id="{2DE03A76-CDC2-4CFB-A9F5-690F003953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1" name="Freeform 955" descr="70%">
                  <a:extLst>
                    <a:ext uri="{FF2B5EF4-FFF2-40B4-BE49-F238E27FC236}">
                      <a16:creationId xmlns:a16="http://schemas.microsoft.com/office/drawing/2014/main" id="{45805C59-D208-44B3-A0E2-782E4A9EC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2" name="Freeform 956" descr="70%">
                  <a:extLst>
                    <a:ext uri="{FF2B5EF4-FFF2-40B4-BE49-F238E27FC236}">
                      <a16:creationId xmlns:a16="http://schemas.microsoft.com/office/drawing/2014/main" id="{AA9125FD-7740-4270-B2A4-E88AEF00E7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3" name="Freeform 957" descr="70%">
                  <a:extLst>
                    <a:ext uri="{FF2B5EF4-FFF2-40B4-BE49-F238E27FC236}">
                      <a16:creationId xmlns:a16="http://schemas.microsoft.com/office/drawing/2014/main" id="{0CECC21E-3928-4A43-BDD3-A2651F447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4" name="Freeform 958" descr="70%">
                  <a:extLst>
                    <a:ext uri="{FF2B5EF4-FFF2-40B4-BE49-F238E27FC236}">
                      <a16:creationId xmlns:a16="http://schemas.microsoft.com/office/drawing/2014/main" id="{B945D82B-C8F4-4B4B-A7C7-F465A21434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5" name="Freeform 959" descr="70%">
                  <a:extLst>
                    <a:ext uri="{FF2B5EF4-FFF2-40B4-BE49-F238E27FC236}">
                      <a16:creationId xmlns:a16="http://schemas.microsoft.com/office/drawing/2014/main" id="{B99962EF-F3E3-4197-BE00-6408AF0C9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96" name="Group 960">
                <a:extLst>
                  <a:ext uri="{FF2B5EF4-FFF2-40B4-BE49-F238E27FC236}">
                    <a16:creationId xmlns:a16="http://schemas.microsoft.com/office/drawing/2014/main" id="{8A485562-8CA6-4261-B01C-EF10E195F4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162"/>
                <a:ext cx="170" cy="272"/>
                <a:chOff x="2510" y="981"/>
                <a:chExt cx="170" cy="272"/>
              </a:xfrm>
            </p:grpSpPr>
            <p:sp>
              <p:nvSpPr>
                <p:cNvPr id="66497" name="Freeform 961" descr="70%">
                  <a:extLst>
                    <a:ext uri="{FF2B5EF4-FFF2-40B4-BE49-F238E27FC236}">
                      <a16:creationId xmlns:a16="http://schemas.microsoft.com/office/drawing/2014/main" id="{A89D0AD4-5B66-47E6-9EE2-58B485EC2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981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8" name="Freeform 962" descr="70%">
                  <a:extLst>
                    <a:ext uri="{FF2B5EF4-FFF2-40B4-BE49-F238E27FC236}">
                      <a16:creationId xmlns:a16="http://schemas.microsoft.com/office/drawing/2014/main" id="{B3EEBAFB-3C43-4DCE-91FA-A3E1027920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100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99" name="Freeform 963" descr="70%">
                  <a:extLst>
                    <a:ext uri="{FF2B5EF4-FFF2-40B4-BE49-F238E27FC236}">
                      <a16:creationId xmlns:a16="http://schemas.microsoft.com/office/drawing/2014/main" id="{E469FBD2-771A-4EDF-9D2D-874B92E68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219"/>
                  <a:ext cx="129" cy="34"/>
                </a:xfrm>
                <a:custGeom>
                  <a:avLst/>
                  <a:gdLst>
                    <a:gd name="T0" fmla="*/ 45 w 363"/>
                    <a:gd name="T1" fmla="*/ 0 h 91"/>
                    <a:gd name="T2" fmla="*/ 0 w 363"/>
                    <a:gd name="T3" fmla="*/ 46 h 91"/>
                    <a:gd name="T4" fmla="*/ 45 w 363"/>
                    <a:gd name="T5" fmla="*/ 91 h 91"/>
                    <a:gd name="T6" fmla="*/ 318 w 363"/>
                    <a:gd name="T7" fmla="*/ 91 h 91"/>
                    <a:gd name="T8" fmla="*/ 363 w 363"/>
                    <a:gd name="T9" fmla="*/ 46 h 91"/>
                    <a:gd name="T10" fmla="*/ 318 w 363"/>
                    <a:gd name="T11" fmla="*/ 0 h 91"/>
                    <a:gd name="T12" fmla="*/ 45 w 363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3" h="91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91"/>
                      </a:lnTo>
                      <a:lnTo>
                        <a:pt x="318" y="91"/>
                      </a:lnTo>
                      <a:lnTo>
                        <a:pt x="363" y="46"/>
                      </a:lnTo>
                      <a:lnTo>
                        <a:pt x="318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00" name="Freeform 964" descr="70%">
                  <a:extLst>
                    <a:ext uri="{FF2B5EF4-FFF2-40B4-BE49-F238E27FC236}">
                      <a16:creationId xmlns:a16="http://schemas.microsoft.com/office/drawing/2014/main" id="{C6A95514-6B92-438C-8A05-26E406FA5E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01" name="Freeform 965" descr="70%">
                  <a:extLst>
                    <a:ext uri="{FF2B5EF4-FFF2-40B4-BE49-F238E27FC236}">
                      <a16:creationId xmlns:a16="http://schemas.microsoft.com/office/drawing/2014/main" id="{E60BB7C7-864F-4F2E-B90A-DE4DDA64D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124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02" name="Freeform 966" descr="70%">
                  <a:extLst>
                    <a:ext uri="{FF2B5EF4-FFF2-40B4-BE49-F238E27FC236}">
                      <a16:creationId xmlns:a16="http://schemas.microsoft.com/office/drawing/2014/main" id="{A634389F-3F79-4125-81CF-5F7080718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03" name="Freeform 967" descr="70%">
                  <a:extLst>
                    <a:ext uri="{FF2B5EF4-FFF2-40B4-BE49-F238E27FC236}">
                      <a16:creationId xmlns:a16="http://schemas.microsoft.com/office/drawing/2014/main" id="{35C7C6D4-A6E3-4445-BBA1-19AC24B3A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0" y="1002"/>
                  <a:ext cx="34" cy="108"/>
                </a:xfrm>
                <a:custGeom>
                  <a:avLst/>
                  <a:gdLst>
                    <a:gd name="T0" fmla="*/ 90 w 90"/>
                    <a:gd name="T1" fmla="*/ 272 h 318"/>
                    <a:gd name="T2" fmla="*/ 45 w 90"/>
                    <a:gd name="T3" fmla="*/ 318 h 318"/>
                    <a:gd name="T4" fmla="*/ 0 w 90"/>
                    <a:gd name="T5" fmla="*/ 272 h 318"/>
                    <a:gd name="T6" fmla="*/ 0 w 90"/>
                    <a:gd name="T7" fmla="*/ 46 h 318"/>
                    <a:gd name="T8" fmla="*/ 45 w 90"/>
                    <a:gd name="T9" fmla="*/ 0 h 318"/>
                    <a:gd name="T10" fmla="*/ 90 w 90"/>
                    <a:gd name="T11" fmla="*/ 46 h 318"/>
                    <a:gd name="T12" fmla="*/ 90 w 90"/>
                    <a:gd name="T13" fmla="*/ 272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318">
                      <a:moveTo>
                        <a:pt x="90" y="272"/>
                      </a:moveTo>
                      <a:lnTo>
                        <a:pt x="45" y="318"/>
                      </a:lnTo>
                      <a:lnTo>
                        <a:pt x="0" y="272"/>
                      </a:lnTo>
                      <a:lnTo>
                        <a:pt x="0" y="46"/>
                      </a:lnTo>
                      <a:lnTo>
                        <a:pt x="45" y="0"/>
                      </a:lnTo>
                      <a:lnTo>
                        <a:pt x="90" y="46"/>
                      </a:lnTo>
                      <a:lnTo>
                        <a:pt x="90" y="272"/>
                      </a:lnTo>
                      <a:close/>
                    </a:path>
                  </a:pathLst>
                </a:custGeom>
                <a:pattFill prst="pct70">
                  <a:fgClr>
                    <a:srgbClr val="808080"/>
                  </a:fgClr>
                  <a:bgClr>
                    <a:schemeClr val="tx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504" name="Oval 968">
              <a:extLst>
                <a:ext uri="{FF2B5EF4-FFF2-40B4-BE49-F238E27FC236}">
                  <a16:creationId xmlns:a16="http://schemas.microsoft.com/office/drawing/2014/main" id="{EC4B3EE2-3CFA-4C29-AC84-D37A39DD2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3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5" name="Oval 969">
              <a:extLst>
                <a:ext uri="{FF2B5EF4-FFF2-40B4-BE49-F238E27FC236}">
                  <a16:creationId xmlns:a16="http://schemas.microsoft.com/office/drawing/2014/main" id="{218952F0-FD02-4694-8C20-A3EF274F5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506" name="Group 970">
              <a:extLst>
                <a:ext uri="{FF2B5EF4-FFF2-40B4-BE49-F238E27FC236}">
                  <a16:creationId xmlns:a16="http://schemas.microsoft.com/office/drawing/2014/main" id="{48FC1D4B-F7DE-4A07-B19C-3A5E544284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2388"/>
              <a:ext cx="170" cy="272"/>
              <a:chOff x="2919" y="981"/>
              <a:chExt cx="170" cy="272"/>
            </a:xfrm>
          </p:grpSpPr>
          <p:sp>
            <p:nvSpPr>
              <p:cNvPr id="66507" name="Freeform 971">
                <a:extLst>
                  <a:ext uri="{FF2B5EF4-FFF2-40B4-BE49-F238E27FC236}">
                    <a16:creationId xmlns:a16="http://schemas.microsoft.com/office/drawing/2014/main" id="{362CD143-C614-4B59-8689-A887E646D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08" name="Freeform 972">
                <a:extLst>
                  <a:ext uri="{FF2B5EF4-FFF2-40B4-BE49-F238E27FC236}">
                    <a16:creationId xmlns:a16="http://schemas.microsoft.com/office/drawing/2014/main" id="{6D89FD3E-F451-449F-A1FC-1F9649786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09" name="Freeform 973">
                <a:extLst>
                  <a:ext uri="{FF2B5EF4-FFF2-40B4-BE49-F238E27FC236}">
                    <a16:creationId xmlns:a16="http://schemas.microsoft.com/office/drawing/2014/main" id="{5C8DEDCB-8F21-4B18-A87C-EF9292C9F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10" name="Freeform 974">
                <a:extLst>
                  <a:ext uri="{FF2B5EF4-FFF2-40B4-BE49-F238E27FC236}">
                    <a16:creationId xmlns:a16="http://schemas.microsoft.com/office/drawing/2014/main" id="{682179ED-687E-49A6-91B5-4B901FD7F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11" name="Freeform 975">
                <a:extLst>
                  <a:ext uri="{FF2B5EF4-FFF2-40B4-BE49-F238E27FC236}">
                    <a16:creationId xmlns:a16="http://schemas.microsoft.com/office/drawing/2014/main" id="{09420DFB-83D2-417C-A667-5AC8D844D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12" name="Freeform 976">
                <a:extLst>
                  <a:ext uri="{FF2B5EF4-FFF2-40B4-BE49-F238E27FC236}">
                    <a16:creationId xmlns:a16="http://schemas.microsoft.com/office/drawing/2014/main" id="{F5C7F72C-2C35-4ADF-91AD-95F6ED817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564" name="Group 1028">
              <a:extLst>
                <a:ext uri="{FF2B5EF4-FFF2-40B4-BE49-F238E27FC236}">
                  <a16:creationId xmlns:a16="http://schemas.microsoft.com/office/drawing/2014/main" id="{520E9311-1C99-4E99-B1CB-626D36C78E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0" y="2388"/>
              <a:ext cx="150" cy="272"/>
              <a:chOff x="2051" y="1162"/>
              <a:chExt cx="150" cy="272"/>
            </a:xfrm>
          </p:grpSpPr>
          <p:sp>
            <p:nvSpPr>
              <p:cNvPr id="66565" name="Freeform 1029">
                <a:extLst>
                  <a:ext uri="{FF2B5EF4-FFF2-40B4-BE49-F238E27FC236}">
                    <a16:creationId xmlns:a16="http://schemas.microsoft.com/office/drawing/2014/main" id="{47716A6F-9AD9-427A-A5E8-7ED777B7F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62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6" name="Freeform 1030">
                <a:extLst>
                  <a:ext uri="{FF2B5EF4-FFF2-40B4-BE49-F238E27FC236}">
                    <a16:creationId xmlns:a16="http://schemas.microsoft.com/office/drawing/2014/main" id="{7B4B2F61-4400-4403-84B0-085BC4DD7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2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7" name="Freeform 1031">
                <a:extLst>
                  <a:ext uri="{FF2B5EF4-FFF2-40B4-BE49-F238E27FC236}">
                    <a16:creationId xmlns:a16="http://schemas.microsoft.com/office/drawing/2014/main" id="{087D16F9-4D4C-421F-B4A6-8AB710691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4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8" name="Freeform 1032">
                <a:extLst>
                  <a:ext uri="{FF2B5EF4-FFF2-40B4-BE49-F238E27FC236}">
                    <a16:creationId xmlns:a16="http://schemas.microsoft.com/office/drawing/2014/main" id="{6E6DDA55-4494-48EE-B187-6752394A5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305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9" name="Freeform 1033">
                <a:extLst>
                  <a:ext uri="{FF2B5EF4-FFF2-40B4-BE49-F238E27FC236}">
                    <a16:creationId xmlns:a16="http://schemas.microsoft.com/office/drawing/2014/main" id="{1FB52907-B774-4B94-9769-06D1A8582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83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5050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87" name="Freeform 1051">
              <a:extLst>
                <a:ext uri="{FF2B5EF4-FFF2-40B4-BE49-F238E27FC236}">
                  <a16:creationId xmlns:a16="http://schemas.microsoft.com/office/drawing/2014/main" id="{6105F1D8-8087-4FE9-93BC-A322D4694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" y="2388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8" name="Freeform 1052">
              <a:extLst>
                <a:ext uri="{FF2B5EF4-FFF2-40B4-BE49-F238E27FC236}">
                  <a16:creationId xmlns:a16="http://schemas.microsoft.com/office/drawing/2014/main" id="{D3AF0B55-DE94-48C0-B929-19E83927A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" y="250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9" name="Freeform 1053">
              <a:extLst>
                <a:ext uri="{FF2B5EF4-FFF2-40B4-BE49-F238E27FC236}">
                  <a16:creationId xmlns:a16="http://schemas.microsoft.com/office/drawing/2014/main" id="{9426F1A2-D167-4E51-9B7D-E19DFF876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" y="262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0" name="Freeform 1054">
              <a:extLst>
                <a:ext uri="{FF2B5EF4-FFF2-40B4-BE49-F238E27FC236}">
                  <a16:creationId xmlns:a16="http://schemas.microsoft.com/office/drawing/2014/main" id="{8ED2670A-DE4B-4FB2-8559-54A1E4854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53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2" name="Freeform 1056">
              <a:extLst>
                <a:ext uri="{FF2B5EF4-FFF2-40B4-BE49-F238E27FC236}">
                  <a16:creationId xmlns:a16="http://schemas.microsoft.com/office/drawing/2014/main" id="{9A21E965-7E1B-439B-B242-0B790E768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6" name="Freeform 1060">
              <a:extLst>
                <a:ext uri="{FF2B5EF4-FFF2-40B4-BE49-F238E27FC236}">
                  <a16:creationId xmlns:a16="http://schemas.microsoft.com/office/drawing/2014/main" id="{5BFC0249-5D68-4E47-8CD3-4C47728C0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2507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9" name="Freeform 1063">
              <a:extLst>
                <a:ext uri="{FF2B5EF4-FFF2-40B4-BE49-F238E27FC236}">
                  <a16:creationId xmlns:a16="http://schemas.microsoft.com/office/drawing/2014/main" id="{855B7496-698C-4B4D-9A44-19148CB84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531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0" name="Freeform 1064">
              <a:extLst>
                <a:ext uri="{FF2B5EF4-FFF2-40B4-BE49-F238E27FC236}">
                  <a16:creationId xmlns:a16="http://schemas.microsoft.com/office/drawing/2014/main" id="{1E591890-CDA1-420D-B7BC-03BAAA15E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1" name="Freeform 1065">
              <a:extLst>
                <a:ext uri="{FF2B5EF4-FFF2-40B4-BE49-F238E27FC236}">
                  <a16:creationId xmlns:a16="http://schemas.microsoft.com/office/drawing/2014/main" id="{10691E9E-FBCE-4CBB-84A1-3D275404E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4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13280</TotalTime>
  <Words>576</Words>
  <Application>Microsoft Office PowerPoint</Application>
  <PresentationFormat>A4 210 x 297 mm</PresentationFormat>
  <Paragraphs>576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pptxb50_時間表示する時計のイラスト</dc:title>
  <dc:subject>pptxb50_時間表示する時計のイラスト</dc:subject>
  <dc:creator>でじけろお</dc:creator>
  <cp:revision>2</cp:revision>
  <dcterms:created xsi:type="dcterms:W3CDTF">2010-10-12T01:13:58Z</dcterms:created>
  <dcterms:modified xsi:type="dcterms:W3CDTF">2019-10-01T16:31:55Z</dcterms:modified>
  <cp:version>2</cp:version>
</cp:coreProperties>
</file>